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5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>
        <p:scale>
          <a:sx n="80" d="100"/>
          <a:sy n="80" d="100"/>
        </p:scale>
        <p:origin x="-804" y="-6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Round 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Nurse</c:v>
                </c:pt>
                <c:pt idx="1">
                  <c:v>Doctor</c:v>
                </c:pt>
                <c:pt idx="2">
                  <c:v>Psychologist</c:v>
                </c:pt>
                <c:pt idx="3">
                  <c:v>Social Worker</c:v>
                </c:pt>
                <c:pt idx="4">
                  <c:v>AHP</c:v>
                </c:pt>
                <c:pt idx="5">
                  <c:v>other</c:v>
                </c:pt>
                <c:pt idx="6">
                  <c:v>Not stated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35</c:v>
                </c:pt>
                <c:pt idx="1">
                  <c:v>39</c:v>
                </c:pt>
                <c:pt idx="2">
                  <c:v>6</c:v>
                </c:pt>
                <c:pt idx="3">
                  <c:v>8</c:v>
                </c:pt>
                <c:pt idx="4">
                  <c:v>3</c:v>
                </c:pt>
                <c:pt idx="5">
                  <c:v>7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69-409A-9070-578858BA4C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Round 2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Nurse</c:v>
                </c:pt>
                <c:pt idx="1">
                  <c:v>Doctor</c:v>
                </c:pt>
                <c:pt idx="2">
                  <c:v>Psychologist</c:v>
                </c:pt>
                <c:pt idx="3">
                  <c:v>Social Worker</c:v>
                </c:pt>
                <c:pt idx="4">
                  <c:v>AHP</c:v>
                </c:pt>
                <c:pt idx="5">
                  <c:v>other</c:v>
                </c:pt>
                <c:pt idx="6">
                  <c:v>Not stated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37</c:v>
                </c:pt>
                <c:pt idx="1">
                  <c:v>37</c:v>
                </c:pt>
                <c:pt idx="2">
                  <c:v>7</c:v>
                </c:pt>
                <c:pt idx="3">
                  <c:v>7</c:v>
                </c:pt>
                <c:pt idx="4">
                  <c:v>4</c:v>
                </c:pt>
                <c:pt idx="5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69-409A-9070-578858BA4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872896"/>
        <c:axId val="31874432"/>
      </c:barChart>
      <c:catAx>
        <c:axId val="31872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31874432"/>
        <c:crosses val="autoZero"/>
        <c:auto val="1"/>
        <c:lblAlgn val="ctr"/>
        <c:lblOffset val="100"/>
        <c:noMultiLvlLbl val="0"/>
      </c:catAx>
      <c:valAx>
        <c:axId val="31874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3187289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Round 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Europe</c:v>
                </c:pt>
                <c:pt idx="1">
                  <c:v>North America</c:v>
                </c:pt>
                <c:pt idx="2">
                  <c:v>Australasia</c:v>
                </c:pt>
                <c:pt idx="3">
                  <c:v>Asia</c:v>
                </c:pt>
                <c:pt idx="4">
                  <c:v>South America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55</c:v>
                </c:pt>
                <c:pt idx="1">
                  <c:v>35</c:v>
                </c:pt>
                <c:pt idx="2">
                  <c:v>5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AE-4DD0-9573-A7D08A49C5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Round 2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Europe</c:v>
                </c:pt>
                <c:pt idx="1">
                  <c:v>North America</c:v>
                </c:pt>
                <c:pt idx="2">
                  <c:v>Australasia</c:v>
                </c:pt>
                <c:pt idx="3">
                  <c:v>Asia</c:v>
                </c:pt>
                <c:pt idx="4">
                  <c:v>South America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56</c:v>
                </c:pt>
                <c:pt idx="1">
                  <c:v>35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AE-4DD0-9573-A7D08A49C5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192384"/>
        <c:axId val="32193920"/>
      </c:barChart>
      <c:catAx>
        <c:axId val="32192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32193920"/>
        <c:crosses val="autoZero"/>
        <c:auto val="1"/>
        <c:lblAlgn val="ctr"/>
        <c:lblOffset val="100"/>
        <c:noMultiLvlLbl val="0"/>
      </c:catAx>
      <c:valAx>
        <c:axId val="32193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3219238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6F7997-7BDC-440F-B331-A9677C9D6BE9}" type="doc">
      <dgm:prSet loTypeId="urn:microsoft.com/office/officeart/2005/8/layout/radial6" loCatId="relationship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68E550D-8683-4A4C-905F-260DFB8FB6DE}">
      <dgm:prSet phldrT="[Text]" custT="1"/>
      <dgm:spPr>
        <a:xfrm>
          <a:off x="3612032" y="1826667"/>
          <a:ext cx="1303246" cy="1303246"/>
        </a:xfrm>
      </dgm:spPr>
      <dgm:t>
        <a:bodyPr/>
        <a:lstStyle/>
        <a:p>
          <a:pPr>
            <a:buNone/>
          </a:pPr>
          <a:r>
            <a:rPr lang="en-US" sz="3200" b="0" dirty="0">
              <a:latin typeface="Calibri" panose="020F0502020204030204"/>
              <a:ea typeface="+mn-ea"/>
              <a:cs typeface="+mn-cs"/>
            </a:rPr>
            <a:t>Young people </a:t>
          </a:r>
          <a:r>
            <a:rPr lang="en-US" sz="1600" b="0" dirty="0">
              <a:latin typeface="Calibri" panose="020F0502020204030204"/>
              <a:ea typeface="+mn-ea"/>
              <a:cs typeface="+mn-cs"/>
            </a:rPr>
            <a:t>longitudinal survey</a:t>
          </a:r>
          <a:endParaRPr lang="en-US" sz="1800" b="0" dirty="0">
            <a:latin typeface="Calibri" panose="020F0502020204030204"/>
            <a:ea typeface="+mn-ea"/>
            <a:cs typeface="+mn-cs"/>
          </a:endParaRPr>
        </a:p>
      </dgm:t>
    </dgm:pt>
    <dgm:pt modelId="{20D57082-1A47-4483-BF3A-D6FA33925614}" type="parTrans" cxnId="{0C5C5BDE-0373-46E8-86C9-E6D52EFCEA88}">
      <dgm:prSet/>
      <dgm:spPr/>
      <dgm:t>
        <a:bodyPr/>
        <a:lstStyle/>
        <a:p>
          <a:endParaRPr lang="en-US" b="0"/>
        </a:p>
      </dgm:t>
    </dgm:pt>
    <dgm:pt modelId="{C474050D-0252-4CFE-BE85-DBE00516D9CC}" type="sibTrans" cxnId="{0C5C5BDE-0373-46E8-86C9-E6D52EFCEA88}">
      <dgm:prSet/>
      <dgm:spPr/>
      <dgm:t>
        <a:bodyPr/>
        <a:lstStyle/>
        <a:p>
          <a:endParaRPr lang="en-US" b="0"/>
        </a:p>
      </dgm:t>
    </dgm:pt>
    <dgm:pt modelId="{FD99CBD7-ACF7-4704-A7AA-69C93A465C00}">
      <dgm:prSet phldrT="[Text]" custT="1"/>
      <dgm:spPr>
        <a:xfrm>
          <a:off x="3612032" y="2437"/>
          <a:ext cx="1303246" cy="1303246"/>
        </a:xfrm>
      </dgm:spPr>
      <dgm:t>
        <a:bodyPr/>
        <a:lstStyle/>
        <a:p>
          <a:pPr>
            <a:buNone/>
          </a:pPr>
          <a:r>
            <a:rPr lang="en-US" sz="1800" b="0" dirty="0">
              <a:latin typeface="Calibri" panose="020F0502020204030204"/>
              <a:ea typeface="+mn-ea"/>
              <a:cs typeface="+mn-cs"/>
            </a:rPr>
            <a:t>Carer data</a:t>
          </a:r>
        </a:p>
      </dgm:t>
    </dgm:pt>
    <dgm:pt modelId="{64AC0B7A-0572-4E0D-9ADA-F165BC89D9C3}" type="parTrans" cxnId="{720773D9-7B0A-4792-9B5B-DB39C43F7909}">
      <dgm:prSet/>
      <dgm:spPr>
        <a:xfrm rot="16200000">
          <a:off x="4125595" y="1352438"/>
          <a:ext cx="276121" cy="443103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pPr>
            <a:buNone/>
          </a:pPr>
          <a:endParaRPr lang="en-US" b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5E6781E5-CEFB-4C41-A2ED-A2227FB86837}" type="sibTrans" cxnId="{720773D9-7B0A-4792-9B5B-DB39C43F7909}">
      <dgm:prSet/>
      <dgm:spPr/>
      <dgm:t>
        <a:bodyPr/>
        <a:lstStyle/>
        <a:p>
          <a:endParaRPr lang="en-US" b="0"/>
        </a:p>
      </dgm:t>
    </dgm:pt>
    <dgm:pt modelId="{8B1309C6-4C78-4C23-86BE-597EE8B90FC6}">
      <dgm:prSet phldrT="[Text]" custT="1"/>
      <dgm:spPr>
        <a:xfrm>
          <a:off x="5191862" y="914552"/>
          <a:ext cx="1303246" cy="1303246"/>
        </a:xfrm>
      </dgm:spPr>
      <dgm:t>
        <a:bodyPr/>
        <a:lstStyle/>
        <a:p>
          <a:pPr>
            <a:buNone/>
          </a:pPr>
          <a:r>
            <a:rPr lang="en-US" sz="1800" b="0" dirty="0">
              <a:latin typeface="Calibri" panose="020F0502020204030204"/>
              <a:ea typeface="+mn-ea"/>
              <a:cs typeface="+mn-cs"/>
            </a:rPr>
            <a:t>Health economics data</a:t>
          </a:r>
        </a:p>
      </dgm:t>
    </dgm:pt>
    <dgm:pt modelId="{EF28218D-2E27-49B8-91DA-70594624EC7D}" type="parTrans" cxnId="{BDE6000A-BB63-4BB5-A2C2-66EE58567F85}">
      <dgm:prSet/>
      <dgm:spPr>
        <a:xfrm rot="19800000">
          <a:off x="4908742" y="1804588"/>
          <a:ext cx="276121" cy="443103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pPr>
            <a:buNone/>
          </a:pPr>
          <a:endParaRPr lang="en-US" b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5917C1F-0031-4028-AE57-3E881C974ABC}" type="sibTrans" cxnId="{BDE6000A-BB63-4BB5-A2C2-66EE58567F85}">
      <dgm:prSet/>
      <dgm:spPr/>
      <dgm:t>
        <a:bodyPr/>
        <a:lstStyle/>
        <a:p>
          <a:endParaRPr lang="en-US" b="0"/>
        </a:p>
      </dgm:t>
    </dgm:pt>
    <dgm:pt modelId="{3F2AC8CE-0E2D-405B-87CA-51273FF36556}">
      <dgm:prSet phldrT="[Text]" custT="1"/>
      <dgm:spPr>
        <a:xfrm>
          <a:off x="5191862" y="2738782"/>
          <a:ext cx="1303246" cy="1303246"/>
        </a:xfrm>
      </dgm:spPr>
      <dgm:t>
        <a:bodyPr/>
        <a:lstStyle/>
        <a:p>
          <a:pPr>
            <a:buNone/>
          </a:pPr>
          <a:r>
            <a:rPr lang="en-US" sz="1800" b="0" dirty="0">
              <a:latin typeface="Calibri" panose="020F0502020204030204"/>
              <a:ea typeface="+mn-ea"/>
              <a:cs typeface="+mn-cs"/>
            </a:rPr>
            <a:t>Multi-site case study</a:t>
          </a:r>
        </a:p>
      </dgm:t>
    </dgm:pt>
    <dgm:pt modelId="{F4E1E946-EA70-4EA2-8855-2A1FE1398DE4}" type="parTrans" cxnId="{054C7B92-E8AE-4ECF-AB0F-D1636C9806FF}">
      <dgm:prSet/>
      <dgm:spPr>
        <a:xfrm rot="1800000">
          <a:off x="4908742" y="2708889"/>
          <a:ext cx="276121" cy="443103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pPr>
            <a:buNone/>
          </a:pPr>
          <a:endParaRPr lang="en-US" b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C437B77-3A3E-4BCD-BEF4-13A153A70B4F}" type="sibTrans" cxnId="{054C7B92-E8AE-4ECF-AB0F-D1636C9806FF}">
      <dgm:prSet/>
      <dgm:spPr/>
      <dgm:t>
        <a:bodyPr/>
        <a:lstStyle/>
        <a:p>
          <a:endParaRPr lang="en-US" b="0"/>
        </a:p>
      </dgm:t>
    </dgm:pt>
    <dgm:pt modelId="{77F49C92-8145-4D41-A343-D27F28D6CC5D}">
      <dgm:prSet phldrT="[Text]" custT="1"/>
      <dgm:spPr>
        <a:xfrm>
          <a:off x="2043855" y="949502"/>
          <a:ext cx="1303246" cy="1303246"/>
        </a:xfrm>
      </dgm:spPr>
      <dgm:t>
        <a:bodyPr/>
        <a:lstStyle/>
        <a:p>
          <a:pPr>
            <a:buNone/>
          </a:pPr>
          <a:r>
            <a:rPr lang="en-US" sz="1800" b="0" dirty="0">
              <a:latin typeface="Calibri" panose="020F0502020204030204"/>
              <a:ea typeface="+mn-ea"/>
              <a:cs typeface="+mn-cs"/>
            </a:rPr>
            <a:t>Patient involvement data</a:t>
          </a:r>
        </a:p>
      </dgm:t>
    </dgm:pt>
    <dgm:pt modelId="{1571A26B-9A30-4AC3-86E4-478D73A94965}" type="parTrans" cxnId="{D8653B49-71AE-4E98-BEA5-8A0D139CBFFE}">
      <dgm:prSet/>
      <dgm:spPr>
        <a:xfrm rot="12553236">
          <a:off x="3355228" y="1821770"/>
          <a:ext cx="261599" cy="443103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pPr>
            <a:buNone/>
          </a:pPr>
          <a:endParaRPr lang="en-US" b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A3C8A52-4474-42E5-8798-D89B682B2395}" type="sibTrans" cxnId="{D8653B49-71AE-4E98-BEA5-8A0D139CBFFE}">
      <dgm:prSet/>
      <dgm:spPr/>
      <dgm:t>
        <a:bodyPr/>
        <a:lstStyle/>
        <a:p>
          <a:endParaRPr lang="en-US" b="0"/>
        </a:p>
      </dgm:t>
    </dgm:pt>
    <dgm:pt modelId="{2251ACDF-6776-48FE-B649-C7B2D5BB37DF}">
      <dgm:prSet custT="1"/>
      <dgm:spPr/>
      <dgm:t>
        <a:bodyPr/>
        <a:lstStyle/>
        <a:p>
          <a:pPr>
            <a:buNone/>
          </a:pPr>
          <a:r>
            <a:rPr lang="en-US" sz="1800" b="0" dirty="0">
              <a:latin typeface="Calibri" panose="020F0502020204030204"/>
              <a:ea typeface="+mn-ea"/>
              <a:cs typeface="+mn-cs"/>
            </a:rPr>
            <a:t>NHS Registry Data </a:t>
          </a:r>
        </a:p>
      </dgm:t>
    </dgm:pt>
    <dgm:pt modelId="{4736BD16-7AA0-456C-B641-95B1D6D94290}" type="parTrans" cxnId="{89A18EE7-4B4F-44FB-BF1E-C24CBC09C2CC}">
      <dgm:prSet/>
      <dgm:spPr/>
      <dgm:t>
        <a:bodyPr/>
        <a:lstStyle/>
        <a:p>
          <a:endParaRPr lang="en-US" b="0"/>
        </a:p>
      </dgm:t>
    </dgm:pt>
    <dgm:pt modelId="{041B3FEC-E932-4DB2-BA02-328F7EE8EC22}" type="sibTrans" cxnId="{89A18EE7-4B4F-44FB-BF1E-C24CBC09C2CC}">
      <dgm:prSet/>
      <dgm:spPr/>
      <dgm:t>
        <a:bodyPr/>
        <a:lstStyle/>
        <a:p>
          <a:endParaRPr lang="en-US" b="0"/>
        </a:p>
      </dgm:t>
    </dgm:pt>
    <dgm:pt modelId="{B874E782-6955-4ED5-BC8B-9FA97375F62D}">
      <dgm:prSet phldrT="[Text]"/>
      <dgm:spPr>
        <a:xfrm>
          <a:off x="2032202" y="2738782"/>
          <a:ext cx="1303246" cy="1303246"/>
        </a:xfrm>
        <a:solidFill>
          <a:srgbClr val="C00000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Health professional data</a:t>
          </a:r>
        </a:p>
      </dgm:t>
    </dgm:pt>
    <dgm:pt modelId="{5AFACCCA-1579-4F6B-B383-42746159693A}" type="sibTrans" cxnId="{F905ECC8-24F5-4977-94EA-07D291DE3D0A}">
      <dgm:prSet/>
      <dgm:spPr/>
      <dgm:t>
        <a:bodyPr/>
        <a:lstStyle/>
        <a:p>
          <a:endParaRPr lang="en-US" b="0"/>
        </a:p>
      </dgm:t>
    </dgm:pt>
    <dgm:pt modelId="{CA90D7C9-F923-466F-B395-39307D979F7F}" type="parTrans" cxnId="{F905ECC8-24F5-4977-94EA-07D291DE3D0A}">
      <dgm:prSet/>
      <dgm:spPr>
        <a:xfrm rot="9000000">
          <a:off x="3342448" y="2708889"/>
          <a:ext cx="276121" cy="443103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pPr>
            <a:buNone/>
          </a:pPr>
          <a:endParaRPr lang="en-US" b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FD02E43-8A73-4114-BB70-624DD87D4D46}" type="pres">
      <dgm:prSet presAssocID="{766F7997-7BDC-440F-B331-A9677C9D6BE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5953FBF-2695-4D8C-A1B9-1EDE593818D6}" type="pres">
      <dgm:prSet presAssocID="{F68E550D-8683-4A4C-905F-260DFB8FB6DE}" presName="centerShape" presStyleLbl="node0" presStyleIdx="0" presStyleCnt="1"/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E8AAF85B-6015-48D6-B9F0-DFCBFF5521CA}" type="pres">
      <dgm:prSet presAssocID="{FD99CBD7-ACF7-4704-A7AA-69C93A465C00}" presName="node" presStyleLbl="node1" presStyleIdx="0" presStyleCnt="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9F364818-A179-4E59-B46A-C6CB00E46791}" type="pres">
      <dgm:prSet presAssocID="{FD99CBD7-ACF7-4704-A7AA-69C93A465C00}" presName="dummy" presStyleCnt="0"/>
      <dgm:spPr/>
    </dgm:pt>
    <dgm:pt modelId="{5C641C8F-340F-4B7A-BC77-54EAD827FB8A}" type="pres">
      <dgm:prSet presAssocID="{5E6781E5-CEFB-4C41-A2ED-A2227FB86837}" presName="sibTrans" presStyleLbl="sibTrans2D1" presStyleIdx="0" presStyleCnt="6"/>
      <dgm:spPr/>
      <dgm:t>
        <a:bodyPr/>
        <a:lstStyle/>
        <a:p>
          <a:endParaRPr lang="en-GB"/>
        </a:p>
      </dgm:t>
    </dgm:pt>
    <dgm:pt modelId="{38D49C9E-56C9-463F-9A0D-6FB2389D1DFA}" type="pres">
      <dgm:prSet presAssocID="{8B1309C6-4C78-4C23-86BE-597EE8B90FC6}" presName="node" presStyleLbl="node1" presStyleIdx="1" presStyleCnt="6" custScaleX="11290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949C9285-F1A1-4CC6-85C2-A80E649E81C9}" type="pres">
      <dgm:prSet presAssocID="{8B1309C6-4C78-4C23-86BE-597EE8B90FC6}" presName="dummy" presStyleCnt="0"/>
      <dgm:spPr/>
    </dgm:pt>
    <dgm:pt modelId="{0ED0F852-EA34-4577-AA15-4DF95399C3CA}" type="pres">
      <dgm:prSet presAssocID="{05917C1F-0031-4028-AE57-3E881C974ABC}" presName="sibTrans" presStyleLbl="sibTrans2D1" presStyleIdx="1" presStyleCnt="6"/>
      <dgm:spPr/>
      <dgm:t>
        <a:bodyPr/>
        <a:lstStyle/>
        <a:p>
          <a:endParaRPr lang="en-GB"/>
        </a:p>
      </dgm:t>
    </dgm:pt>
    <dgm:pt modelId="{0D1E0F4D-0392-496E-825D-815ECC91BAE3}" type="pres">
      <dgm:prSet presAssocID="{3F2AC8CE-0E2D-405B-87CA-51273FF36556}" presName="node" presStyleLbl="node1" presStyleIdx="2" presStyleCnt="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9C254320-EA38-4A25-BA6E-5A0337941899}" type="pres">
      <dgm:prSet presAssocID="{3F2AC8CE-0E2D-405B-87CA-51273FF36556}" presName="dummy" presStyleCnt="0"/>
      <dgm:spPr/>
    </dgm:pt>
    <dgm:pt modelId="{49AB00F7-6AFE-4A54-A84E-4FBCDC95690C}" type="pres">
      <dgm:prSet presAssocID="{4C437B77-3A3E-4BCD-BEF4-13A153A70B4F}" presName="sibTrans" presStyleLbl="sibTrans2D1" presStyleIdx="2" presStyleCnt="6"/>
      <dgm:spPr/>
      <dgm:t>
        <a:bodyPr/>
        <a:lstStyle/>
        <a:p>
          <a:endParaRPr lang="en-GB"/>
        </a:p>
      </dgm:t>
    </dgm:pt>
    <dgm:pt modelId="{A85DF5B2-2243-4A52-B66F-BCA6CFC17C90}" type="pres">
      <dgm:prSet presAssocID="{2251ACDF-6776-48FE-B649-C7B2D5BB37D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ECE9AF-80F6-4528-9552-1E9156FB0D48}" type="pres">
      <dgm:prSet presAssocID="{2251ACDF-6776-48FE-B649-C7B2D5BB37DF}" presName="dummy" presStyleCnt="0"/>
      <dgm:spPr/>
    </dgm:pt>
    <dgm:pt modelId="{802649F5-C18E-4B50-A367-93C7B91D07E4}" type="pres">
      <dgm:prSet presAssocID="{041B3FEC-E932-4DB2-BA02-328F7EE8EC22}" presName="sibTrans" presStyleLbl="sibTrans2D1" presStyleIdx="3" presStyleCnt="6" custLinFactNeighborX="-319"/>
      <dgm:spPr/>
      <dgm:t>
        <a:bodyPr/>
        <a:lstStyle/>
        <a:p>
          <a:endParaRPr lang="en-GB"/>
        </a:p>
      </dgm:t>
    </dgm:pt>
    <dgm:pt modelId="{FF2A5566-39CE-4ABD-8D67-28957B6959E0}" type="pres">
      <dgm:prSet presAssocID="{B874E782-6955-4ED5-BC8B-9FA97375F62D}" presName="node" presStyleLbl="node1" presStyleIdx="4" presStyleCnt="6" custScaleX="121338" custRadScaleRad="100227" custRadScaleInc="-111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CA25627E-83DC-44EC-9D33-2D313BC809D8}" type="pres">
      <dgm:prSet presAssocID="{B874E782-6955-4ED5-BC8B-9FA97375F62D}" presName="dummy" presStyleCnt="0"/>
      <dgm:spPr/>
    </dgm:pt>
    <dgm:pt modelId="{4B730833-3124-4742-BD7A-F6606DF897CF}" type="pres">
      <dgm:prSet presAssocID="{5AFACCCA-1579-4F6B-B383-42746159693A}" presName="sibTrans" presStyleLbl="sibTrans2D1" presStyleIdx="4" presStyleCnt="6"/>
      <dgm:spPr/>
      <dgm:t>
        <a:bodyPr/>
        <a:lstStyle/>
        <a:p>
          <a:endParaRPr lang="en-GB"/>
        </a:p>
      </dgm:t>
    </dgm:pt>
    <dgm:pt modelId="{3F52BA96-AE04-4316-BACA-A0FCC4CA628D}" type="pres">
      <dgm:prSet presAssocID="{77F49C92-8145-4D41-A343-D27F28D6CC5D}" presName="node" presStyleLbl="node1" presStyleIdx="5" presStyleCnt="6" custScaleX="12437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0979D672-3545-4687-95FF-224B7D365664}" type="pres">
      <dgm:prSet presAssocID="{77F49C92-8145-4D41-A343-D27F28D6CC5D}" presName="dummy" presStyleCnt="0"/>
      <dgm:spPr/>
    </dgm:pt>
    <dgm:pt modelId="{75CCA892-D847-47C9-BC56-27B601569DE6}" type="pres">
      <dgm:prSet presAssocID="{1A3C8A52-4474-42E5-8798-D89B682B2395}" presName="sibTrans" presStyleLbl="sibTrans2D1" presStyleIdx="5" presStyleCnt="6"/>
      <dgm:spPr/>
      <dgm:t>
        <a:bodyPr/>
        <a:lstStyle/>
        <a:p>
          <a:endParaRPr lang="en-GB"/>
        </a:p>
      </dgm:t>
    </dgm:pt>
  </dgm:ptLst>
  <dgm:cxnLst>
    <dgm:cxn modelId="{C9224DCF-38AC-4596-B3A6-2E7290F563A9}" type="presOf" srcId="{4C437B77-3A3E-4BCD-BEF4-13A153A70B4F}" destId="{49AB00F7-6AFE-4A54-A84E-4FBCDC95690C}" srcOrd="0" destOrd="0" presId="urn:microsoft.com/office/officeart/2005/8/layout/radial6"/>
    <dgm:cxn modelId="{1FF1B2C9-FDFF-4D31-A7C6-6B2CE7B4A9AF}" type="presOf" srcId="{05917C1F-0031-4028-AE57-3E881C974ABC}" destId="{0ED0F852-EA34-4577-AA15-4DF95399C3CA}" srcOrd="0" destOrd="0" presId="urn:microsoft.com/office/officeart/2005/8/layout/radial6"/>
    <dgm:cxn modelId="{720773D9-7B0A-4792-9B5B-DB39C43F7909}" srcId="{F68E550D-8683-4A4C-905F-260DFB8FB6DE}" destId="{FD99CBD7-ACF7-4704-A7AA-69C93A465C00}" srcOrd="0" destOrd="0" parTransId="{64AC0B7A-0572-4E0D-9ADA-F165BC89D9C3}" sibTransId="{5E6781E5-CEFB-4C41-A2ED-A2227FB86837}"/>
    <dgm:cxn modelId="{D8653B49-71AE-4E98-BEA5-8A0D139CBFFE}" srcId="{F68E550D-8683-4A4C-905F-260DFB8FB6DE}" destId="{77F49C92-8145-4D41-A343-D27F28D6CC5D}" srcOrd="5" destOrd="0" parTransId="{1571A26B-9A30-4AC3-86E4-478D73A94965}" sibTransId="{1A3C8A52-4474-42E5-8798-D89B682B2395}"/>
    <dgm:cxn modelId="{627FB7DF-799B-4156-8D11-56D4E899DD16}" type="presOf" srcId="{3F2AC8CE-0E2D-405B-87CA-51273FF36556}" destId="{0D1E0F4D-0392-496E-825D-815ECC91BAE3}" srcOrd="0" destOrd="0" presId="urn:microsoft.com/office/officeart/2005/8/layout/radial6"/>
    <dgm:cxn modelId="{89A18EE7-4B4F-44FB-BF1E-C24CBC09C2CC}" srcId="{F68E550D-8683-4A4C-905F-260DFB8FB6DE}" destId="{2251ACDF-6776-48FE-B649-C7B2D5BB37DF}" srcOrd="3" destOrd="0" parTransId="{4736BD16-7AA0-456C-B641-95B1D6D94290}" sibTransId="{041B3FEC-E932-4DB2-BA02-328F7EE8EC22}"/>
    <dgm:cxn modelId="{0C5C5BDE-0373-46E8-86C9-E6D52EFCEA88}" srcId="{766F7997-7BDC-440F-B331-A9677C9D6BE9}" destId="{F68E550D-8683-4A4C-905F-260DFB8FB6DE}" srcOrd="0" destOrd="0" parTransId="{20D57082-1A47-4483-BF3A-D6FA33925614}" sibTransId="{C474050D-0252-4CFE-BE85-DBE00516D9CC}"/>
    <dgm:cxn modelId="{B1694E5A-16F3-4394-9533-97653F254BBE}" type="presOf" srcId="{2251ACDF-6776-48FE-B649-C7B2D5BB37DF}" destId="{A85DF5B2-2243-4A52-B66F-BCA6CFC17C90}" srcOrd="0" destOrd="0" presId="urn:microsoft.com/office/officeart/2005/8/layout/radial6"/>
    <dgm:cxn modelId="{57BF2C4C-5287-4E5B-8632-2674028C4D1D}" type="presOf" srcId="{041B3FEC-E932-4DB2-BA02-328F7EE8EC22}" destId="{802649F5-C18E-4B50-A367-93C7B91D07E4}" srcOrd="0" destOrd="0" presId="urn:microsoft.com/office/officeart/2005/8/layout/radial6"/>
    <dgm:cxn modelId="{2045A8F9-EDDF-4D32-85A5-A839AD1E5D2A}" type="presOf" srcId="{766F7997-7BDC-440F-B331-A9677C9D6BE9}" destId="{EFD02E43-8A73-4114-BB70-624DD87D4D46}" srcOrd="0" destOrd="0" presId="urn:microsoft.com/office/officeart/2005/8/layout/radial6"/>
    <dgm:cxn modelId="{BDE6000A-BB63-4BB5-A2C2-66EE58567F85}" srcId="{F68E550D-8683-4A4C-905F-260DFB8FB6DE}" destId="{8B1309C6-4C78-4C23-86BE-597EE8B90FC6}" srcOrd="1" destOrd="0" parTransId="{EF28218D-2E27-49B8-91DA-70594624EC7D}" sibTransId="{05917C1F-0031-4028-AE57-3E881C974ABC}"/>
    <dgm:cxn modelId="{3E1CC167-2826-41E5-91D9-6A348996409B}" type="presOf" srcId="{1A3C8A52-4474-42E5-8798-D89B682B2395}" destId="{75CCA892-D847-47C9-BC56-27B601569DE6}" srcOrd="0" destOrd="0" presId="urn:microsoft.com/office/officeart/2005/8/layout/radial6"/>
    <dgm:cxn modelId="{995E9282-85AF-444F-A2E4-5F3D4F23CBEF}" type="presOf" srcId="{77F49C92-8145-4D41-A343-D27F28D6CC5D}" destId="{3F52BA96-AE04-4316-BACA-A0FCC4CA628D}" srcOrd="0" destOrd="0" presId="urn:microsoft.com/office/officeart/2005/8/layout/radial6"/>
    <dgm:cxn modelId="{1A9A988D-3FEC-47B2-A0A2-147220D6E4A6}" type="presOf" srcId="{5AFACCCA-1579-4F6B-B383-42746159693A}" destId="{4B730833-3124-4742-BD7A-F6606DF897CF}" srcOrd="0" destOrd="0" presId="urn:microsoft.com/office/officeart/2005/8/layout/radial6"/>
    <dgm:cxn modelId="{C2E1A874-6613-4A00-A638-A6F0FEAA9684}" type="presOf" srcId="{B874E782-6955-4ED5-BC8B-9FA97375F62D}" destId="{FF2A5566-39CE-4ABD-8D67-28957B6959E0}" srcOrd="0" destOrd="0" presId="urn:microsoft.com/office/officeart/2005/8/layout/radial6"/>
    <dgm:cxn modelId="{054C7B92-E8AE-4ECF-AB0F-D1636C9806FF}" srcId="{F68E550D-8683-4A4C-905F-260DFB8FB6DE}" destId="{3F2AC8CE-0E2D-405B-87CA-51273FF36556}" srcOrd="2" destOrd="0" parTransId="{F4E1E946-EA70-4EA2-8855-2A1FE1398DE4}" sibTransId="{4C437B77-3A3E-4BCD-BEF4-13A153A70B4F}"/>
    <dgm:cxn modelId="{F905ECC8-24F5-4977-94EA-07D291DE3D0A}" srcId="{F68E550D-8683-4A4C-905F-260DFB8FB6DE}" destId="{B874E782-6955-4ED5-BC8B-9FA97375F62D}" srcOrd="4" destOrd="0" parTransId="{CA90D7C9-F923-466F-B395-39307D979F7F}" sibTransId="{5AFACCCA-1579-4F6B-B383-42746159693A}"/>
    <dgm:cxn modelId="{9E7BC454-D585-4329-B140-347FB4F9F360}" type="presOf" srcId="{F68E550D-8683-4A4C-905F-260DFB8FB6DE}" destId="{65953FBF-2695-4D8C-A1B9-1EDE593818D6}" srcOrd="0" destOrd="0" presId="urn:microsoft.com/office/officeart/2005/8/layout/radial6"/>
    <dgm:cxn modelId="{588E6449-78A5-4B56-80F4-9EE43BCCE725}" type="presOf" srcId="{5E6781E5-CEFB-4C41-A2ED-A2227FB86837}" destId="{5C641C8F-340F-4B7A-BC77-54EAD827FB8A}" srcOrd="0" destOrd="0" presId="urn:microsoft.com/office/officeart/2005/8/layout/radial6"/>
    <dgm:cxn modelId="{317FEDE4-CD98-4FCA-ADE5-5B386A3AB761}" type="presOf" srcId="{FD99CBD7-ACF7-4704-A7AA-69C93A465C00}" destId="{E8AAF85B-6015-48D6-B9F0-DFCBFF5521CA}" srcOrd="0" destOrd="0" presId="urn:microsoft.com/office/officeart/2005/8/layout/radial6"/>
    <dgm:cxn modelId="{E6BB4ACF-16EB-492D-8E2D-C276BBFD6794}" type="presOf" srcId="{8B1309C6-4C78-4C23-86BE-597EE8B90FC6}" destId="{38D49C9E-56C9-463F-9A0D-6FB2389D1DFA}" srcOrd="0" destOrd="0" presId="urn:microsoft.com/office/officeart/2005/8/layout/radial6"/>
    <dgm:cxn modelId="{DD93423D-D5D9-4ECE-8EA0-A904FBD2A2BC}" type="presParOf" srcId="{EFD02E43-8A73-4114-BB70-624DD87D4D46}" destId="{65953FBF-2695-4D8C-A1B9-1EDE593818D6}" srcOrd="0" destOrd="0" presId="urn:microsoft.com/office/officeart/2005/8/layout/radial6"/>
    <dgm:cxn modelId="{4FAAC039-22F9-4AA7-A94E-99D623DFDE3E}" type="presParOf" srcId="{EFD02E43-8A73-4114-BB70-624DD87D4D46}" destId="{E8AAF85B-6015-48D6-B9F0-DFCBFF5521CA}" srcOrd="1" destOrd="0" presId="urn:microsoft.com/office/officeart/2005/8/layout/radial6"/>
    <dgm:cxn modelId="{806DEED5-C065-4F59-93B3-A89A3291AB5C}" type="presParOf" srcId="{EFD02E43-8A73-4114-BB70-624DD87D4D46}" destId="{9F364818-A179-4E59-B46A-C6CB00E46791}" srcOrd="2" destOrd="0" presId="urn:microsoft.com/office/officeart/2005/8/layout/radial6"/>
    <dgm:cxn modelId="{8963767D-30B1-4F25-9573-11178A86C6E8}" type="presParOf" srcId="{EFD02E43-8A73-4114-BB70-624DD87D4D46}" destId="{5C641C8F-340F-4B7A-BC77-54EAD827FB8A}" srcOrd="3" destOrd="0" presId="urn:microsoft.com/office/officeart/2005/8/layout/radial6"/>
    <dgm:cxn modelId="{5B0586C7-E928-481E-BF7B-F731BA8AB029}" type="presParOf" srcId="{EFD02E43-8A73-4114-BB70-624DD87D4D46}" destId="{38D49C9E-56C9-463F-9A0D-6FB2389D1DFA}" srcOrd="4" destOrd="0" presId="urn:microsoft.com/office/officeart/2005/8/layout/radial6"/>
    <dgm:cxn modelId="{B00B71BA-9E87-43B4-99D5-6B2DB23D2731}" type="presParOf" srcId="{EFD02E43-8A73-4114-BB70-624DD87D4D46}" destId="{949C9285-F1A1-4CC6-85C2-A80E649E81C9}" srcOrd="5" destOrd="0" presId="urn:microsoft.com/office/officeart/2005/8/layout/radial6"/>
    <dgm:cxn modelId="{D1661F4B-78B8-4141-8C53-2A847E9A8FDD}" type="presParOf" srcId="{EFD02E43-8A73-4114-BB70-624DD87D4D46}" destId="{0ED0F852-EA34-4577-AA15-4DF95399C3CA}" srcOrd="6" destOrd="0" presId="urn:microsoft.com/office/officeart/2005/8/layout/radial6"/>
    <dgm:cxn modelId="{C89BEDA2-DC10-41CC-B204-33D5BF85BF15}" type="presParOf" srcId="{EFD02E43-8A73-4114-BB70-624DD87D4D46}" destId="{0D1E0F4D-0392-496E-825D-815ECC91BAE3}" srcOrd="7" destOrd="0" presId="urn:microsoft.com/office/officeart/2005/8/layout/radial6"/>
    <dgm:cxn modelId="{BD9E3CCB-9185-414C-BF4D-12DD69EF9A0B}" type="presParOf" srcId="{EFD02E43-8A73-4114-BB70-624DD87D4D46}" destId="{9C254320-EA38-4A25-BA6E-5A0337941899}" srcOrd="8" destOrd="0" presId="urn:microsoft.com/office/officeart/2005/8/layout/radial6"/>
    <dgm:cxn modelId="{8D99E3FF-FD77-4040-9E8A-D710A68AAB9C}" type="presParOf" srcId="{EFD02E43-8A73-4114-BB70-624DD87D4D46}" destId="{49AB00F7-6AFE-4A54-A84E-4FBCDC95690C}" srcOrd="9" destOrd="0" presId="urn:microsoft.com/office/officeart/2005/8/layout/radial6"/>
    <dgm:cxn modelId="{45CAC761-DB25-4526-8772-FB98190B9924}" type="presParOf" srcId="{EFD02E43-8A73-4114-BB70-624DD87D4D46}" destId="{A85DF5B2-2243-4A52-B66F-BCA6CFC17C90}" srcOrd="10" destOrd="0" presId="urn:microsoft.com/office/officeart/2005/8/layout/radial6"/>
    <dgm:cxn modelId="{02E2FB1B-E17F-40DD-9CFA-213DBB7891AD}" type="presParOf" srcId="{EFD02E43-8A73-4114-BB70-624DD87D4D46}" destId="{4DECE9AF-80F6-4528-9552-1E9156FB0D48}" srcOrd="11" destOrd="0" presId="urn:microsoft.com/office/officeart/2005/8/layout/radial6"/>
    <dgm:cxn modelId="{5EF12435-443B-401B-9B61-F110C040F468}" type="presParOf" srcId="{EFD02E43-8A73-4114-BB70-624DD87D4D46}" destId="{802649F5-C18E-4B50-A367-93C7B91D07E4}" srcOrd="12" destOrd="0" presId="urn:microsoft.com/office/officeart/2005/8/layout/radial6"/>
    <dgm:cxn modelId="{6BB20D78-4880-4A3B-835D-A53E03792FF4}" type="presParOf" srcId="{EFD02E43-8A73-4114-BB70-624DD87D4D46}" destId="{FF2A5566-39CE-4ABD-8D67-28957B6959E0}" srcOrd="13" destOrd="0" presId="urn:microsoft.com/office/officeart/2005/8/layout/radial6"/>
    <dgm:cxn modelId="{505031A1-7F46-4EC6-BCCC-FDA18D731092}" type="presParOf" srcId="{EFD02E43-8A73-4114-BB70-624DD87D4D46}" destId="{CA25627E-83DC-44EC-9D33-2D313BC809D8}" srcOrd="14" destOrd="0" presId="urn:microsoft.com/office/officeart/2005/8/layout/radial6"/>
    <dgm:cxn modelId="{F75AA728-F507-4176-9463-51EAE65F3500}" type="presParOf" srcId="{EFD02E43-8A73-4114-BB70-624DD87D4D46}" destId="{4B730833-3124-4742-BD7A-F6606DF897CF}" srcOrd="15" destOrd="0" presId="urn:microsoft.com/office/officeart/2005/8/layout/radial6"/>
    <dgm:cxn modelId="{6BCBB7E8-D989-4563-8BE4-B0E714F16777}" type="presParOf" srcId="{EFD02E43-8A73-4114-BB70-624DD87D4D46}" destId="{3F52BA96-AE04-4316-BACA-A0FCC4CA628D}" srcOrd="16" destOrd="0" presId="urn:microsoft.com/office/officeart/2005/8/layout/radial6"/>
    <dgm:cxn modelId="{D3153BCC-97A6-480B-9391-C2C0EF989BB1}" type="presParOf" srcId="{EFD02E43-8A73-4114-BB70-624DD87D4D46}" destId="{0979D672-3545-4687-95FF-224B7D365664}" srcOrd="17" destOrd="0" presId="urn:microsoft.com/office/officeart/2005/8/layout/radial6"/>
    <dgm:cxn modelId="{56D03515-8153-462B-B793-5F33CB1CF16D}" type="presParOf" srcId="{EFD02E43-8A73-4114-BB70-624DD87D4D46}" destId="{75CCA892-D847-47C9-BC56-27B601569DE6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5EBA49-5824-A644-BBA3-D6D153EF802F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31D3D9-2BDD-B344-B99D-0F58163EC90D}">
      <dgm:prSet phldrT="[Text]" custT="1"/>
      <dgm:spPr/>
      <dgm:t>
        <a:bodyPr/>
        <a:lstStyle/>
        <a:p>
          <a:r>
            <a:rPr lang="en-US" sz="2500" dirty="0"/>
            <a:t>K1 Cultural issues</a:t>
          </a:r>
        </a:p>
      </dgm:t>
    </dgm:pt>
    <dgm:pt modelId="{A6D64BFB-EB6D-5247-BC66-59E638744F2B}" type="parTrans" cxnId="{A9A9424B-4F78-5340-8A34-912573CAC286}">
      <dgm:prSet/>
      <dgm:spPr/>
      <dgm:t>
        <a:bodyPr/>
        <a:lstStyle/>
        <a:p>
          <a:endParaRPr lang="en-US"/>
        </a:p>
      </dgm:t>
    </dgm:pt>
    <dgm:pt modelId="{8A9665B9-E081-D645-968F-0A9CB0A18540}" type="sibTrans" cxnId="{A9A9424B-4F78-5340-8A34-912573CAC286}">
      <dgm:prSet/>
      <dgm:spPr/>
      <dgm:t>
        <a:bodyPr/>
        <a:lstStyle/>
        <a:p>
          <a:endParaRPr lang="en-US"/>
        </a:p>
      </dgm:t>
    </dgm:pt>
    <dgm:pt modelId="{A18EB986-1FB5-694E-8CE0-A64136FB0BDF}">
      <dgm:prSet phldrT="[Text]" custT="1"/>
      <dgm:spPr/>
      <dgm:t>
        <a:bodyPr/>
        <a:lstStyle/>
        <a:p>
          <a:r>
            <a:rPr lang="en-US" sz="2800" dirty="0" smtClean="0"/>
            <a:t>Doctor=43(69</a:t>
          </a:r>
          <a:r>
            <a:rPr lang="en-US" sz="2800" dirty="0"/>
            <a:t>%)</a:t>
          </a:r>
        </a:p>
      </dgm:t>
    </dgm:pt>
    <dgm:pt modelId="{4F9CB37A-4553-514B-B342-5B2A6DC40F8A}" type="parTrans" cxnId="{1AC46EAF-95E3-8E46-B45E-086D07675A77}">
      <dgm:prSet/>
      <dgm:spPr/>
      <dgm:t>
        <a:bodyPr/>
        <a:lstStyle/>
        <a:p>
          <a:endParaRPr lang="en-US"/>
        </a:p>
      </dgm:t>
    </dgm:pt>
    <dgm:pt modelId="{0410F257-D0DE-BD46-8314-FB1B6EB468D9}" type="sibTrans" cxnId="{1AC46EAF-95E3-8E46-B45E-086D07675A77}">
      <dgm:prSet/>
      <dgm:spPr/>
      <dgm:t>
        <a:bodyPr/>
        <a:lstStyle/>
        <a:p>
          <a:endParaRPr lang="en-US"/>
        </a:p>
      </dgm:t>
    </dgm:pt>
    <dgm:pt modelId="{360C7F3D-9D05-1241-B64F-E3DE44F53A15}">
      <dgm:prSet phldrT="[Text]" custT="1"/>
      <dgm:spPr/>
      <dgm:t>
        <a:bodyPr/>
        <a:lstStyle/>
        <a:p>
          <a:r>
            <a:rPr lang="en-US" sz="2800" dirty="0" smtClean="0"/>
            <a:t>Nurse=50(91</a:t>
          </a:r>
          <a:r>
            <a:rPr lang="en-US" sz="2800" dirty="0"/>
            <a:t>%)</a:t>
          </a:r>
        </a:p>
      </dgm:t>
    </dgm:pt>
    <dgm:pt modelId="{8659E301-4A0A-924D-8A9F-92648A3B9E7B}" type="parTrans" cxnId="{EF087736-9FAA-754D-96D1-D0B7DD5D138A}">
      <dgm:prSet/>
      <dgm:spPr/>
      <dgm:t>
        <a:bodyPr/>
        <a:lstStyle/>
        <a:p>
          <a:endParaRPr lang="en-US"/>
        </a:p>
      </dgm:t>
    </dgm:pt>
    <dgm:pt modelId="{39D971EA-E922-2542-9DA3-47CEEA428225}" type="sibTrans" cxnId="{EF087736-9FAA-754D-96D1-D0B7DD5D138A}">
      <dgm:prSet/>
      <dgm:spPr/>
      <dgm:t>
        <a:bodyPr/>
        <a:lstStyle/>
        <a:p>
          <a:endParaRPr lang="en-US"/>
        </a:p>
      </dgm:t>
    </dgm:pt>
    <dgm:pt modelId="{8FC07D53-EF27-A145-B7DA-FE48906AF3A2}">
      <dgm:prSet phldrT="[Text]" custT="1"/>
      <dgm:spPr/>
      <dgm:t>
        <a:bodyPr/>
        <a:lstStyle/>
        <a:p>
          <a:r>
            <a:rPr lang="en-US" sz="2500" dirty="0"/>
            <a:t>C4 Facilitate communication between young people</a:t>
          </a:r>
        </a:p>
      </dgm:t>
    </dgm:pt>
    <dgm:pt modelId="{F5446F8B-3336-1348-A333-2C0845221486}" type="parTrans" cxnId="{F36B6081-A842-6746-965B-5A928B7034EF}">
      <dgm:prSet/>
      <dgm:spPr/>
      <dgm:t>
        <a:bodyPr/>
        <a:lstStyle/>
        <a:p>
          <a:endParaRPr lang="en-US"/>
        </a:p>
      </dgm:t>
    </dgm:pt>
    <dgm:pt modelId="{BC0DC9DB-35F3-0543-9616-E273AAF50D15}" type="sibTrans" cxnId="{F36B6081-A842-6746-965B-5A928B7034EF}">
      <dgm:prSet/>
      <dgm:spPr/>
      <dgm:t>
        <a:bodyPr/>
        <a:lstStyle/>
        <a:p>
          <a:endParaRPr lang="en-US"/>
        </a:p>
      </dgm:t>
    </dgm:pt>
    <dgm:pt modelId="{43F123D4-948A-494F-866D-9C3AC1A0F50E}">
      <dgm:prSet phldrT="[Text]" custT="1"/>
      <dgm:spPr/>
      <dgm:t>
        <a:bodyPr/>
        <a:lstStyle/>
        <a:p>
          <a:r>
            <a:rPr lang="en-US" sz="2800" dirty="0" smtClean="0"/>
            <a:t>Doctor=39(63</a:t>
          </a:r>
          <a:r>
            <a:rPr lang="en-US" sz="2800" dirty="0"/>
            <a:t>%)</a:t>
          </a:r>
        </a:p>
      </dgm:t>
    </dgm:pt>
    <dgm:pt modelId="{52C56099-F464-994C-BDB7-97E1A379E56F}" type="parTrans" cxnId="{6D8CD3BA-B3A2-3741-940E-C325E9673501}">
      <dgm:prSet/>
      <dgm:spPr/>
      <dgm:t>
        <a:bodyPr/>
        <a:lstStyle/>
        <a:p>
          <a:endParaRPr lang="en-US"/>
        </a:p>
      </dgm:t>
    </dgm:pt>
    <dgm:pt modelId="{BDCD404B-87A1-0945-BCD0-32AB551537D4}" type="sibTrans" cxnId="{6D8CD3BA-B3A2-3741-940E-C325E9673501}">
      <dgm:prSet/>
      <dgm:spPr/>
      <dgm:t>
        <a:bodyPr/>
        <a:lstStyle/>
        <a:p>
          <a:endParaRPr lang="en-US"/>
        </a:p>
      </dgm:t>
    </dgm:pt>
    <dgm:pt modelId="{8F717819-E0E7-4C4B-ACE3-EEED77CCCC0E}">
      <dgm:prSet phldrT="[Text]" custT="1"/>
      <dgm:spPr/>
      <dgm:t>
        <a:bodyPr/>
        <a:lstStyle/>
        <a:p>
          <a:r>
            <a:rPr lang="en-US" sz="2800" dirty="0" smtClean="0"/>
            <a:t>Nurse=53(96</a:t>
          </a:r>
          <a:r>
            <a:rPr lang="en-US" sz="2800" dirty="0"/>
            <a:t>%)</a:t>
          </a:r>
        </a:p>
      </dgm:t>
    </dgm:pt>
    <dgm:pt modelId="{D3B36F46-73F0-B34E-A20B-90A78F398441}" type="parTrans" cxnId="{E6743D99-BE39-8248-ACC2-9BCA82FC8C81}">
      <dgm:prSet/>
      <dgm:spPr/>
      <dgm:t>
        <a:bodyPr/>
        <a:lstStyle/>
        <a:p>
          <a:endParaRPr lang="en-US"/>
        </a:p>
      </dgm:t>
    </dgm:pt>
    <dgm:pt modelId="{667C0935-F774-F84A-A6CB-3E27D23EBF92}" type="sibTrans" cxnId="{E6743D99-BE39-8248-ACC2-9BCA82FC8C81}">
      <dgm:prSet/>
      <dgm:spPr/>
      <dgm:t>
        <a:bodyPr/>
        <a:lstStyle/>
        <a:p>
          <a:endParaRPr lang="en-US"/>
        </a:p>
      </dgm:t>
    </dgm:pt>
    <dgm:pt modelId="{ADD76FB6-BDCD-CC41-BD9F-12E3807AACF2}">
      <dgm:prSet phldrT="[Text]" custT="1"/>
      <dgm:spPr/>
      <dgm:t>
        <a:bodyPr/>
        <a:lstStyle/>
        <a:p>
          <a:r>
            <a:rPr lang="en-US" sz="2500" dirty="0"/>
            <a:t>S16 Provide holistic care</a:t>
          </a:r>
        </a:p>
      </dgm:t>
    </dgm:pt>
    <dgm:pt modelId="{825BA94E-CD65-B942-BBAD-ADDAEA31A1EA}" type="parTrans" cxnId="{B3704A4A-7268-0843-9F2D-F54B32CEA7CB}">
      <dgm:prSet/>
      <dgm:spPr/>
      <dgm:t>
        <a:bodyPr/>
        <a:lstStyle/>
        <a:p>
          <a:endParaRPr lang="en-US"/>
        </a:p>
      </dgm:t>
    </dgm:pt>
    <dgm:pt modelId="{B2B2D4B9-45BA-A64A-B075-C9C280C31D69}" type="sibTrans" cxnId="{B3704A4A-7268-0843-9F2D-F54B32CEA7CB}">
      <dgm:prSet/>
      <dgm:spPr/>
      <dgm:t>
        <a:bodyPr/>
        <a:lstStyle/>
        <a:p>
          <a:endParaRPr lang="en-US"/>
        </a:p>
      </dgm:t>
    </dgm:pt>
    <dgm:pt modelId="{F8B67B9A-D83A-704A-A4A0-1FAB969CE4D1}">
      <dgm:prSet phldrT="[Text]" custT="1"/>
      <dgm:spPr/>
      <dgm:t>
        <a:bodyPr/>
        <a:lstStyle/>
        <a:p>
          <a:r>
            <a:rPr lang="en-US" sz="2800" dirty="0" smtClean="0"/>
            <a:t>Doctor=49(79</a:t>
          </a:r>
          <a:r>
            <a:rPr lang="en-US" sz="2800" dirty="0"/>
            <a:t>%)</a:t>
          </a:r>
        </a:p>
      </dgm:t>
    </dgm:pt>
    <dgm:pt modelId="{F48FE03D-883C-8848-9B14-72C83EB4D9F0}" type="parTrans" cxnId="{1F1B3863-286E-9445-91A0-1377ADC97684}">
      <dgm:prSet/>
      <dgm:spPr/>
      <dgm:t>
        <a:bodyPr/>
        <a:lstStyle/>
        <a:p>
          <a:endParaRPr lang="en-US"/>
        </a:p>
      </dgm:t>
    </dgm:pt>
    <dgm:pt modelId="{F6D1B29A-B69C-8A4D-8CE2-C8F5E40B7B3A}" type="sibTrans" cxnId="{1F1B3863-286E-9445-91A0-1377ADC97684}">
      <dgm:prSet/>
      <dgm:spPr/>
      <dgm:t>
        <a:bodyPr/>
        <a:lstStyle/>
        <a:p>
          <a:endParaRPr lang="en-US"/>
        </a:p>
      </dgm:t>
    </dgm:pt>
    <dgm:pt modelId="{80C39963-CE81-2341-ADA2-E26D3566FEDD}">
      <dgm:prSet phldrT="[Text]" custT="1"/>
      <dgm:spPr/>
      <dgm:t>
        <a:bodyPr/>
        <a:lstStyle/>
        <a:p>
          <a:r>
            <a:rPr lang="en-US" sz="2800" dirty="0" smtClean="0"/>
            <a:t>0ther=28(74</a:t>
          </a:r>
          <a:r>
            <a:rPr lang="en-US" sz="2800" dirty="0"/>
            <a:t>%)</a:t>
          </a:r>
        </a:p>
      </dgm:t>
    </dgm:pt>
    <dgm:pt modelId="{66A81166-28D3-6E4C-88DD-8E06D2BB8FD7}" type="parTrans" cxnId="{8EA75AC0-4F79-2145-A70D-D941260F78B6}">
      <dgm:prSet/>
      <dgm:spPr/>
      <dgm:t>
        <a:bodyPr/>
        <a:lstStyle/>
        <a:p>
          <a:endParaRPr lang="en-US"/>
        </a:p>
      </dgm:t>
    </dgm:pt>
    <dgm:pt modelId="{3A1CE79A-AC2C-FE47-993A-F54A7348F04F}" type="sibTrans" cxnId="{8EA75AC0-4F79-2145-A70D-D941260F78B6}">
      <dgm:prSet/>
      <dgm:spPr/>
      <dgm:t>
        <a:bodyPr/>
        <a:lstStyle/>
        <a:p>
          <a:endParaRPr lang="en-US"/>
        </a:p>
      </dgm:t>
    </dgm:pt>
    <dgm:pt modelId="{BC89526D-9A29-9649-9454-147E1B155884}">
      <dgm:prSet phldrT="[Text]" custT="1"/>
      <dgm:spPr/>
      <dgm:t>
        <a:bodyPr/>
        <a:lstStyle/>
        <a:p>
          <a:r>
            <a:rPr lang="en-US" sz="2800" dirty="0" smtClean="0"/>
            <a:t>Other=25(66</a:t>
          </a:r>
          <a:r>
            <a:rPr lang="en-US" sz="2800" dirty="0"/>
            <a:t>%)</a:t>
          </a:r>
        </a:p>
      </dgm:t>
    </dgm:pt>
    <dgm:pt modelId="{2E06E35E-E087-394B-A9BA-316B346077A7}" type="parTrans" cxnId="{FD790BC7-41FE-C241-9E9A-012ECBDDCB4D}">
      <dgm:prSet/>
      <dgm:spPr/>
      <dgm:t>
        <a:bodyPr/>
        <a:lstStyle/>
        <a:p>
          <a:endParaRPr lang="en-US"/>
        </a:p>
      </dgm:t>
    </dgm:pt>
    <dgm:pt modelId="{79A3E644-CEF9-0749-B540-F356483345FF}" type="sibTrans" cxnId="{FD790BC7-41FE-C241-9E9A-012ECBDDCB4D}">
      <dgm:prSet/>
      <dgm:spPr/>
      <dgm:t>
        <a:bodyPr/>
        <a:lstStyle/>
        <a:p>
          <a:endParaRPr lang="en-US"/>
        </a:p>
      </dgm:t>
    </dgm:pt>
    <dgm:pt modelId="{5295B3DB-F0A9-9C46-8077-222A1FFEF16A}">
      <dgm:prSet phldrT="[Text]" custT="1"/>
      <dgm:spPr/>
      <dgm:t>
        <a:bodyPr/>
        <a:lstStyle/>
        <a:p>
          <a:r>
            <a:rPr lang="en-US" sz="2800" dirty="0" smtClean="0"/>
            <a:t>0ther=24(63</a:t>
          </a:r>
          <a:r>
            <a:rPr lang="en-US" sz="2800" dirty="0"/>
            <a:t>%)</a:t>
          </a:r>
        </a:p>
      </dgm:t>
    </dgm:pt>
    <dgm:pt modelId="{AC6B49C8-650F-3440-A7F4-E75E52293335}" type="parTrans" cxnId="{F66FFD90-4630-C144-823C-81F19C55CF69}">
      <dgm:prSet/>
      <dgm:spPr/>
      <dgm:t>
        <a:bodyPr/>
        <a:lstStyle/>
        <a:p>
          <a:endParaRPr lang="en-US"/>
        </a:p>
      </dgm:t>
    </dgm:pt>
    <dgm:pt modelId="{BC085F7E-D629-F24F-A75E-D89E17868E1A}" type="sibTrans" cxnId="{F66FFD90-4630-C144-823C-81F19C55CF69}">
      <dgm:prSet/>
      <dgm:spPr/>
      <dgm:t>
        <a:bodyPr/>
        <a:lstStyle/>
        <a:p>
          <a:endParaRPr lang="en-US"/>
        </a:p>
      </dgm:t>
    </dgm:pt>
    <dgm:pt modelId="{AFB0695B-9087-1A4A-954D-71D53A6E1F0E}">
      <dgm:prSet phldrT="[Text]" custT="1"/>
      <dgm:spPr/>
      <dgm:t>
        <a:bodyPr/>
        <a:lstStyle/>
        <a:p>
          <a:r>
            <a:rPr lang="en-US" sz="2800" dirty="0" smtClean="0"/>
            <a:t>Nurse=55(100</a:t>
          </a:r>
          <a:r>
            <a:rPr lang="en-US" sz="2800" dirty="0"/>
            <a:t>%)</a:t>
          </a:r>
        </a:p>
      </dgm:t>
    </dgm:pt>
    <dgm:pt modelId="{0229CB27-82AC-CC43-8CC7-C35C2D6D5A2B}" type="parTrans" cxnId="{5262A019-E2A4-F24A-9DF9-3AA5C38B3F33}">
      <dgm:prSet/>
      <dgm:spPr/>
      <dgm:t>
        <a:bodyPr/>
        <a:lstStyle/>
        <a:p>
          <a:endParaRPr lang="en-US"/>
        </a:p>
      </dgm:t>
    </dgm:pt>
    <dgm:pt modelId="{76B5AB5E-0527-9542-A570-1A43A49788AA}" type="sibTrans" cxnId="{5262A019-E2A4-F24A-9DF9-3AA5C38B3F33}">
      <dgm:prSet/>
      <dgm:spPr/>
      <dgm:t>
        <a:bodyPr/>
        <a:lstStyle/>
        <a:p>
          <a:endParaRPr lang="en-US"/>
        </a:p>
      </dgm:t>
    </dgm:pt>
    <dgm:pt modelId="{F71E5C12-BF42-C54A-879E-9689C6714F8A}" type="pres">
      <dgm:prSet presAssocID="{AF5EBA49-5824-A644-BBA3-D6D153EF80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2916A0-7178-3349-86E6-A2C36070C7B5}" type="pres">
      <dgm:prSet presAssocID="{0A31D3D9-2BDD-B344-B99D-0F58163EC90D}" presName="linNode" presStyleCnt="0"/>
      <dgm:spPr/>
    </dgm:pt>
    <dgm:pt modelId="{1679FD86-87B2-3548-89BE-F881F229852E}" type="pres">
      <dgm:prSet presAssocID="{0A31D3D9-2BDD-B344-B99D-0F58163EC90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FAF5D3-38A2-494C-A575-24295BDAD75F}" type="pres">
      <dgm:prSet presAssocID="{0A31D3D9-2BDD-B344-B99D-0F58163EC90D}" presName="descendantText" presStyleLbl="alignAccFollowNode1" presStyleIdx="0" presStyleCnt="3" custScaleY="1099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A55E1-CEDD-E94B-BD9C-BECA3AFDDAD5}" type="pres">
      <dgm:prSet presAssocID="{8A9665B9-E081-D645-968F-0A9CB0A18540}" presName="sp" presStyleCnt="0"/>
      <dgm:spPr/>
    </dgm:pt>
    <dgm:pt modelId="{C3A7BEC5-193A-ED42-8134-28EC52F0B79A}" type="pres">
      <dgm:prSet presAssocID="{8FC07D53-EF27-A145-B7DA-FE48906AF3A2}" presName="linNode" presStyleCnt="0"/>
      <dgm:spPr/>
    </dgm:pt>
    <dgm:pt modelId="{5A83C9DA-83B1-9A4C-8F88-7397E659E801}" type="pres">
      <dgm:prSet presAssocID="{8FC07D53-EF27-A145-B7DA-FE48906AF3A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DD46DE-1509-5D4B-A43C-4AA051D4CD75}" type="pres">
      <dgm:prSet presAssocID="{8FC07D53-EF27-A145-B7DA-FE48906AF3A2}" presName="descendantText" presStyleLbl="alignAccFollowNode1" presStyleIdx="1" presStyleCnt="3" custScaleY="1126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A35FC-02D0-7E4F-A539-CD817C8F6400}" type="pres">
      <dgm:prSet presAssocID="{BC0DC9DB-35F3-0543-9616-E273AAF50D15}" presName="sp" presStyleCnt="0"/>
      <dgm:spPr/>
    </dgm:pt>
    <dgm:pt modelId="{060BAE81-08EA-7542-84CE-5F7DF4D432F7}" type="pres">
      <dgm:prSet presAssocID="{ADD76FB6-BDCD-CC41-BD9F-12E3807AACF2}" presName="linNode" presStyleCnt="0"/>
      <dgm:spPr/>
    </dgm:pt>
    <dgm:pt modelId="{F8B00F7E-F3B9-754A-B2CA-3E9F513F9588}" type="pres">
      <dgm:prSet presAssocID="{ADD76FB6-BDCD-CC41-BD9F-12E3807AACF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7BC338-770A-B643-8257-6C0AA88DCC3C}" type="pres">
      <dgm:prSet presAssocID="{ADD76FB6-BDCD-CC41-BD9F-12E3807AACF2}" presName="descendantText" presStyleLbl="alignAccFollowNode1" presStyleIdx="2" presStyleCnt="3" custScaleY="1170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AF7253-B5EF-4AC6-ACC2-35F9192BD5CA}" type="presOf" srcId="{0A31D3D9-2BDD-B344-B99D-0F58163EC90D}" destId="{1679FD86-87B2-3548-89BE-F881F229852E}" srcOrd="0" destOrd="0" presId="urn:microsoft.com/office/officeart/2005/8/layout/vList5"/>
    <dgm:cxn modelId="{5E575676-EE87-4077-A5B8-199158677282}" type="presOf" srcId="{8FC07D53-EF27-A145-B7DA-FE48906AF3A2}" destId="{5A83C9DA-83B1-9A4C-8F88-7397E659E801}" srcOrd="0" destOrd="0" presId="urn:microsoft.com/office/officeart/2005/8/layout/vList5"/>
    <dgm:cxn modelId="{A9A9424B-4F78-5340-8A34-912573CAC286}" srcId="{AF5EBA49-5824-A644-BBA3-D6D153EF802F}" destId="{0A31D3D9-2BDD-B344-B99D-0F58163EC90D}" srcOrd="0" destOrd="0" parTransId="{A6D64BFB-EB6D-5247-BC66-59E638744F2B}" sibTransId="{8A9665B9-E081-D645-968F-0A9CB0A18540}"/>
    <dgm:cxn modelId="{FD790BC7-41FE-C241-9E9A-012ECBDDCB4D}" srcId="{0A31D3D9-2BDD-B344-B99D-0F58163EC90D}" destId="{BC89526D-9A29-9649-9454-147E1B155884}" srcOrd="2" destOrd="0" parTransId="{2E06E35E-E087-394B-A9BA-316B346077A7}" sibTransId="{79A3E644-CEF9-0749-B540-F356483345FF}"/>
    <dgm:cxn modelId="{8EA75AC0-4F79-2145-A70D-D941260F78B6}" srcId="{ADD76FB6-BDCD-CC41-BD9F-12E3807AACF2}" destId="{80C39963-CE81-2341-ADA2-E26D3566FEDD}" srcOrd="2" destOrd="0" parTransId="{66A81166-28D3-6E4C-88DD-8E06D2BB8FD7}" sibTransId="{3A1CE79A-AC2C-FE47-993A-F54A7348F04F}"/>
    <dgm:cxn modelId="{9F3F2796-2D08-4D0C-8BA8-3F71904A7B1D}" type="presOf" srcId="{43F123D4-948A-494F-866D-9C3AC1A0F50E}" destId="{64DD46DE-1509-5D4B-A43C-4AA051D4CD75}" srcOrd="0" destOrd="0" presId="urn:microsoft.com/office/officeart/2005/8/layout/vList5"/>
    <dgm:cxn modelId="{60515164-32B2-4FF2-9AFE-1DF615D504F1}" type="presOf" srcId="{360C7F3D-9D05-1241-B64F-E3DE44F53A15}" destId="{FBFAF5D3-38A2-494C-A575-24295BDAD75F}" srcOrd="0" destOrd="1" presId="urn:microsoft.com/office/officeart/2005/8/layout/vList5"/>
    <dgm:cxn modelId="{E8D4DB9E-8DAA-49C7-BFFF-4BA49B95E4FD}" type="presOf" srcId="{5295B3DB-F0A9-9C46-8077-222A1FFEF16A}" destId="{64DD46DE-1509-5D4B-A43C-4AA051D4CD75}" srcOrd="0" destOrd="2" presId="urn:microsoft.com/office/officeart/2005/8/layout/vList5"/>
    <dgm:cxn modelId="{5DB81278-98BE-489C-887F-FC3063B84406}" type="presOf" srcId="{F8B67B9A-D83A-704A-A4A0-1FAB969CE4D1}" destId="{697BC338-770A-B643-8257-6C0AA88DCC3C}" srcOrd="0" destOrd="0" presId="urn:microsoft.com/office/officeart/2005/8/layout/vList5"/>
    <dgm:cxn modelId="{DE75FB90-99C5-44D8-8D28-2426A276BED0}" type="presOf" srcId="{80C39963-CE81-2341-ADA2-E26D3566FEDD}" destId="{697BC338-770A-B643-8257-6C0AA88DCC3C}" srcOrd="0" destOrd="2" presId="urn:microsoft.com/office/officeart/2005/8/layout/vList5"/>
    <dgm:cxn modelId="{E2F784EE-6DA1-423A-80A8-7967849FED23}" type="presOf" srcId="{AF5EBA49-5824-A644-BBA3-D6D153EF802F}" destId="{F71E5C12-BF42-C54A-879E-9689C6714F8A}" srcOrd="0" destOrd="0" presId="urn:microsoft.com/office/officeart/2005/8/layout/vList5"/>
    <dgm:cxn modelId="{6D8CD3BA-B3A2-3741-940E-C325E9673501}" srcId="{8FC07D53-EF27-A145-B7DA-FE48906AF3A2}" destId="{43F123D4-948A-494F-866D-9C3AC1A0F50E}" srcOrd="0" destOrd="0" parTransId="{52C56099-F464-994C-BDB7-97E1A379E56F}" sibTransId="{BDCD404B-87A1-0945-BCD0-32AB551537D4}"/>
    <dgm:cxn modelId="{5262A019-E2A4-F24A-9DF9-3AA5C38B3F33}" srcId="{ADD76FB6-BDCD-CC41-BD9F-12E3807AACF2}" destId="{AFB0695B-9087-1A4A-954D-71D53A6E1F0E}" srcOrd="1" destOrd="0" parTransId="{0229CB27-82AC-CC43-8CC7-C35C2D6D5A2B}" sibTransId="{76B5AB5E-0527-9542-A570-1A43A49788AA}"/>
    <dgm:cxn modelId="{EF087736-9FAA-754D-96D1-D0B7DD5D138A}" srcId="{0A31D3D9-2BDD-B344-B99D-0F58163EC90D}" destId="{360C7F3D-9D05-1241-B64F-E3DE44F53A15}" srcOrd="1" destOrd="0" parTransId="{8659E301-4A0A-924D-8A9F-92648A3B9E7B}" sibTransId="{39D971EA-E922-2542-9DA3-47CEEA428225}"/>
    <dgm:cxn modelId="{6FA171B4-636D-4E15-BFD5-182DD9166880}" type="presOf" srcId="{BC89526D-9A29-9649-9454-147E1B155884}" destId="{FBFAF5D3-38A2-494C-A575-24295BDAD75F}" srcOrd="0" destOrd="2" presId="urn:microsoft.com/office/officeart/2005/8/layout/vList5"/>
    <dgm:cxn modelId="{241D792A-4F99-4634-94B6-00E1EAC8B6B8}" type="presOf" srcId="{A18EB986-1FB5-694E-8CE0-A64136FB0BDF}" destId="{FBFAF5D3-38A2-494C-A575-24295BDAD75F}" srcOrd="0" destOrd="0" presId="urn:microsoft.com/office/officeart/2005/8/layout/vList5"/>
    <dgm:cxn modelId="{1AC46EAF-95E3-8E46-B45E-086D07675A77}" srcId="{0A31D3D9-2BDD-B344-B99D-0F58163EC90D}" destId="{A18EB986-1FB5-694E-8CE0-A64136FB0BDF}" srcOrd="0" destOrd="0" parTransId="{4F9CB37A-4553-514B-B342-5B2A6DC40F8A}" sibTransId="{0410F257-D0DE-BD46-8314-FB1B6EB468D9}"/>
    <dgm:cxn modelId="{DEAFEBFE-53E6-4F81-9974-AA5F477EC1E9}" type="presOf" srcId="{ADD76FB6-BDCD-CC41-BD9F-12E3807AACF2}" destId="{F8B00F7E-F3B9-754A-B2CA-3E9F513F9588}" srcOrd="0" destOrd="0" presId="urn:microsoft.com/office/officeart/2005/8/layout/vList5"/>
    <dgm:cxn modelId="{D9BD2F8E-AB07-4767-A9AD-47A05B806A82}" type="presOf" srcId="{AFB0695B-9087-1A4A-954D-71D53A6E1F0E}" destId="{697BC338-770A-B643-8257-6C0AA88DCC3C}" srcOrd="0" destOrd="1" presId="urn:microsoft.com/office/officeart/2005/8/layout/vList5"/>
    <dgm:cxn modelId="{1F1B3863-286E-9445-91A0-1377ADC97684}" srcId="{ADD76FB6-BDCD-CC41-BD9F-12E3807AACF2}" destId="{F8B67B9A-D83A-704A-A4A0-1FAB969CE4D1}" srcOrd="0" destOrd="0" parTransId="{F48FE03D-883C-8848-9B14-72C83EB4D9F0}" sibTransId="{F6D1B29A-B69C-8A4D-8CE2-C8F5E40B7B3A}"/>
    <dgm:cxn modelId="{B3704A4A-7268-0843-9F2D-F54B32CEA7CB}" srcId="{AF5EBA49-5824-A644-BBA3-D6D153EF802F}" destId="{ADD76FB6-BDCD-CC41-BD9F-12E3807AACF2}" srcOrd="2" destOrd="0" parTransId="{825BA94E-CD65-B942-BBAD-ADDAEA31A1EA}" sibTransId="{B2B2D4B9-45BA-A64A-B075-C9C280C31D69}"/>
    <dgm:cxn modelId="{E6743D99-BE39-8248-ACC2-9BCA82FC8C81}" srcId="{8FC07D53-EF27-A145-B7DA-FE48906AF3A2}" destId="{8F717819-E0E7-4C4B-ACE3-EEED77CCCC0E}" srcOrd="1" destOrd="0" parTransId="{D3B36F46-73F0-B34E-A20B-90A78F398441}" sibTransId="{667C0935-F774-F84A-A6CB-3E27D23EBF92}"/>
    <dgm:cxn modelId="{F66FFD90-4630-C144-823C-81F19C55CF69}" srcId="{8FC07D53-EF27-A145-B7DA-FE48906AF3A2}" destId="{5295B3DB-F0A9-9C46-8077-222A1FFEF16A}" srcOrd="2" destOrd="0" parTransId="{AC6B49C8-650F-3440-A7F4-E75E52293335}" sibTransId="{BC085F7E-D629-F24F-A75E-D89E17868E1A}"/>
    <dgm:cxn modelId="{D5665554-50A4-4AEB-BF6A-B94D58BE53CA}" type="presOf" srcId="{8F717819-E0E7-4C4B-ACE3-EEED77CCCC0E}" destId="{64DD46DE-1509-5D4B-A43C-4AA051D4CD75}" srcOrd="0" destOrd="1" presId="urn:microsoft.com/office/officeart/2005/8/layout/vList5"/>
    <dgm:cxn modelId="{F36B6081-A842-6746-965B-5A928B7034EF}" srcId="{AF5EBA49-5824-A644-BBA3-D6D153EF802F}" destId="{8FC07D53-EF27-A145-B7DA-FE48906AF3A2}" srcOrd="1" destOrd="0" parTransId="{F5446F8B-3336-1348-A333-2C0845221486}" sibTransId="{BC0DC9DB-35F3-0543-9616-E273AAF50D15}"/>
    <dgm:cxn modelId="{BA54D1DC-FEED-47B2-9610-0B6BD25CD69E}" type="presParOf" srcId="{F71E5C12-BF42-C54A-879E-9689C6714F8A}" destId="{1F2916A0-7178-3349-86E6-A2C36070C7B5}" srcOrd="0" destOrd="0" presId="urn:microsoft.com/office/officeart/2005/8/layout/vList5"/>
    <dgm:cxn modelId="{E554AD18-CB06-40E0-A1DC-96C975BD7950}" type="presParOf" srcId="{1F2916A0-7178-3349-86E6-A2C36070C7B5}" destId="{1679FD86-87B2-3548-89BE-F881F229852E}" srcOrd="0" destOrd="0" presId="urn:microsoft.com/office/officeart/2005/8/layout/vList5"/>
    <dgm:cxn modelId="{0A113899-BFDF-4239-BCA8-199DA1C83185}" type="presParOf" srcId="{1F2916A0-7178-3349-86E6-A2C36070C7B5}" destId="{FBFAF5D3-38A2-494C-A575-24295BDAD75F}" srcOrd="1" destOrd="0" presId="urn:microsoft.com/office/officeart/2005/8/layout/vList5"/>
    <dgm:cxn modelId="{82B00538-BAD7-4CD3-ACB6-C26102CFCD47}" type="presParOf" srcId="{F71E5C12-BF42-C54A-879E-9689C6714F8A}" destId="{850A55E1-CEDD-E94B-BD9C-BECA3AFDDAD5}" srcOrd="1" destOrd="0" presId="urn:microsoft.com/office/officeart/2005/8/layout/vList5"/>
    <dgm:cxn modelId="{6AE2A48D-1F97-4F79-943B-644B1E8A265C}" type="presParOf" srcId="{F71E5C12-BF42-C54A-879E-9689C6714F8A}" destId="{C3A7BEC5-193A-ED42-8134-28EC52F0B79A}" srcOrd="2" destOrd="0" presId="urn:microsoft.com/office/officeart/2005/8/layout/vList5"/>
    <dgm:cxn modelId="{942CB3E1-1C47-4839-815E-09007BEF8D5F}" type="presParOf" srcId="{C3A7BEC5-193A-ED42-8134-28EC52F0B79A}" destId="{5A83C9DA-83B1-9A4C-8F88-7397E659E801}" srcOrd="0" destOrd="0" presId="urn:microsoft.com/office/officeart/2005/8/layout/vList5"/>
    <dgm:cxn modelId="{2BEA5FE5-B021-4BA8-83DD-B99335E8D3B4}" type="presParOf" srcId="{C3A7BEC5-193A-ED42-8134-28EC52F0B79A}" destId="{64DD46DE-1509-5D4B-A43C-4AA051D4CD75}" srcOrd="1" destOrd="0" presId="urn:microsoft.com/office/officeart/2005/8/layout/vList5"/>
    <dgm:cxn modelId="{76D32F71-15ED-479A-9CB7-389AC7272918}" type="presParOf" srcId="{F71E5C12-BF42-C54A-879E-9689C6714F8A}" destId="{08AA35FC-02D0-7E4F-A539-CD817C8F6400}" srcOrd="3" destOrd="0" presId="urn:microsoft.com/office/officeart/2005/8/layout/vList5"/>
    <dgm:cxn modelId="{2A9D8E0B-2620-4EDD-9AFB-0E9452C354C0}" type="presParOf" srcId="{F71E5C12-BF42-C54A-879E-9689C6714F8A}" destId="{060BAE81-08EA-7542-84CE-5F7DF4D432F7}" srcOrd="4" destOrd="0" presId="urn:microsoft.com/office/officeart/2005/8/layout/vList5"/>
    <dgm:cxn modelId="{1004833D-717E-45E6-B19A-BBA9D1DE1BEB}" type="presParOf" srcId="{060BAE81-08EA-7542-84CE-5F7DF4D432F7}" destId="{F8B00F7E-F3B9-754A-B2CA-3E9F513F9588}" srcOrd="0" destOrd="0" presId="urn:microsoft.com/office/officeart/2005/8/layout/vList5"/>
    <dgm:cxn modelId="{A97D28FF-53D4-4545-9C2F-E8EE5FE119FB}" type="presParOf" srcId="{060BAE81-08EA-7542-84CE-5F7DF4D432F7}" destId="{697BC338-770A-B643-8257-6C0AA88DCC3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FA0290-FDB8-B741-A62A-AA814E28EEDE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F6C176-8F36-F345-988C-B5ABB70F3A8E}">
      <dgm:prSet phldrT="[Text]"/>
      <dgm:spPr/>
      <dgm:t>
        <a:bodyPr/>
        <a:lstStyle/>
        <a:p>
          <a:r>
            <a:rPr lang="en-US" dirty="0"/>
            <a:t>S27 Able to consent patients to clinical research and trials</a:t>
          </a:r>
        </a:p>
      </dgm:t>
    </dgm:pt>
    <dgm:pt modelId="{175BB095-7B8B-3F4E-B1EF-0413BD0EB1B0}" type="parTrans" cxnId="{6404096A-5AA0-634A-8C33-D4B52743B310}">
      <dgm:prSet/>
      <dgm:spPr/>
      <dgm:t>
        <a:bodyPr/>
        <a:lstStyle/>
        <a:p>
          <a:endParaRPr lang="en-US"/>
        </a:p>
      </dgm:t>
    </dgm:pt>
    <dgm:pt modelId="{69A6387A-483A-644F-BFAF-B8B5B5DD08D5}" type="sibTrans" cxnId="{6404096A-5AA0-634A-8C33-D4B52743B310}">
      <dgm:prSet/>
      <dgm:spPr/>
      <dgm:t>
        <a:bodyPr/>
        <a:lstStyle/>
        <a:p>
          <a:endParaRPr lang="en-US"/>
        </a:p>
      </dgm:t>
    </dgm:pt>
    <dgm:pt modelId="{DF7A7C2D-BE1D-F34A-8F57-E2A44C07C737}">
      <dgm:prSet phldrT="[Text]"/>
      <dgm:spPr/>
      <dgm:t>
        <a:bodyPr/>
        <a:lstStyle/>
        <a:p>
          <a:r>
            <a:rPr lang="en-US" dirty="0" smtClean="0"/>
            <a:t>Doctor=40(80</a:t>
          </a:r>
          <a:r>
            <a:rPr lang="en-US" dirty="0"/>
            <a:t>%)</a:t>
          </a:r>
        </a:p>
      </dgm:t>
    </dgm:pt>
    <dgm:pt modelId="{1BA0BEE9-9729-804B-B7F5-DEAD42897222}" type="parTrans" cxnId="{7B4E2C19-B963-CA47-B0F0-DC89C2D142F6}">
      <dgm:prSet/>
      <dgm:spPr/>
      <dgm:t>
        <a:bodyPr/>
        <a:lstStyle/>
        <a:p>
          <a:endParaRPr lang="en-US"/>
        </a:p>
      </dgm:t>
    </dgm:pt>
    <dgm:pt modelId="{B143B526-E8AE-714C-96D7-3A31554AAF76}" type="sibTrans" cxnId="{7B4E2C19-B963-CA47-B0F0-DC89C2D142F6}">
      <dgm:prSet/>
      <dgm:spPr/>
      <dgm:t>
        <a:bodyPr/>
        <a:lstStyle/>
        <a:p>
          <a:endParaRPr lang="en-US"/>
        </a:p>
      </dgm:t>
    </dgm:pt>
    <dgm:pt modelId="{1CEDC4B3-3C7E-4940-BEEB-F2622A72D41C}">
      <dgm:prSet phldrT="[Text]"/>
      <dgm:spPr/>
      <dgm:t>
        <a:bodyPr/>
        <a:lstStyle/>
        <a:p>
          <a:r>
            <a:rPr lang="en-US" dirty="0" smtClean="0"/>
            <a:t>Nurse=27(54</a:t>
          </a:r>
          <a:r>
            <a:rPr lang="en-US" dirty="0"/>
            <a:t>%)</a:t>
          </a:r>
        </a:p>
      </dgm:t>
    </dgm:pt>
    <dgm:pt modelId="{056B875B-F640-F944-8392-928882BB42C9}" type="parTrans" cxnId="{91F38FEE-026B-E243-ADB0-A4F19C561960}">
      <dgm:prSet/>
      <dgm:spPr/>
      <dgm:t>
        <a:bodyPr/>
        <a:lstStyle/>
        <a:p>
          <a:endParaRPr lang="en-US"/>
        </a:p>
      </dgm:t>
    </dgm:pt>
    <dgm:pt modelId="{562EADDE-E686-1B46-B846-294B768F5C77}" type="sibTrans" cxnId="{91F38FEE-026B-E243-ADB0-A4F19C561960}">
      <dgm:prSet/>
      <dgm:spPr/>
      <dgm:t>
        <a:bodyPr/>
        <a:lstStyle/>
        <a:p>
          <a:endParaRPr lang="en-US"/>
        </a:p>
      </dgm:t>
    </dgm:pt>
    <dgm:pt modelId="{D6A4C0B2-224D-3E44-A601-F46996487DEF}">
      <dgm:prSet phldrT="[Text]"/>
      <dgm:spPr/>
      <dgm:t>
        <a:bodyPr/>
        <a:lstStyle/>
        <a:p>
          <a:r>
            <a:rPr lang="en-US" dirty="0"/>
            <a:t>S28 Able to address young people’s concerns on spirituality appropriately</a:t>
          </a:r>
        </a:p>
      </dgm:t>
    </dgm:pt>
    <dgm:pt modelId="{3B999404-7916-F546-872E-915A7F306D2E}" type="parTrans" cxnId="{AFDE022A-DF8C-6C45-8B78-F387735A033E}">
      <dgm:prSet/>
      <dgm:spPr/>
      <dgm:t>
        <a:bodyPr/>
        <a:lstStyle/>
        <a:p>
          <a:endParaRPr lang="en-US"/>
        </a:p>
      </dgm:t>
    </dgm:pt>
    <dgm:pt modelId="{B07EC609-81C5-1841-AB5A-7799E8CB1BD9}" type="sibTrans" cxnId="{AFDE022A-DF8C-6C45-8B78-F387735A033E}">
      <dgm:prSet/>
      <dgm:spPr/>
      <dgm:t>
        <a:bodyPr/>
        <a:lstStyle/>
        <a:p>
          <a:endParaRPr lang="en-US"/>
        </a:p>
      </dgm:t>
    </dgm:pt>
    <dgm:pt modelId="{E6680EA1-5B91-4344-8180-5680264BA637}">
      <dgm:prSet phldrT="[Text]"/>
      <dgm:spPr/>
      <dgm:t>
        <a:bodyPr/>
        <a:lstStyle/>
        <a:p>
          <a:r>
            <a:rPr lang="en-US" dirty="0" smtClean="0"/>
            <a:t>Doctor=23(46</a:t>
          </a:r>
          <a:r>
            <a:rPr lang="en-US" dirty="0"/>
            <a:t>%)</a:t>
          </a:r>
        </a:p>
      </dgm:t>
    </dgm:pt>
    <dgm:pt modelId="{12D9B780-D69F-AB40-9A70-335D21D42B05}" type="parTrans" cxnId="{53299561-3488-424D-B3D0-ABDC34AE263D}">
      <dgm:prSet/>
      <dgm:spPr/>
      <dgm:t>
        <a:bodyPr/>
        <a:lstStyle/>
        <a:p>
          <a:endParaRPr lang="en-US"/>
        </a:p>
      </dgm:t>
    </dgm:pt>
    <dgm:pt modelId="{73B3958A-8519-BB47-B662-7D2AFB0D4DBC}" type="sibTrans" cxnId="{53299561-3488-424D-B3D0-ABDC34AE263D}">
      <dgm:prSet/>
      <dgm:spPr/>
      <dgm:t>
        <a:bodyPr/>
        <a:lstStyle/>
        <a:p>
          <a:endParaRPr lang="en-US"/>
        </a:p>
      </dgm:t>
    </dgm:pt>
    <dgm:pt modelId="{A0FAA887-FA5D-3040-A2E4-78CCAA239520}">
      <dgm:prSet phldrT="[Text]"/>
      <dgm:spPr/>
      <dgm:t>
        <a:bodyPr/>
        <a:lstStyle/>
        <a:p>
          <a:r>
            <a:rPr lang="en-US" dirty="0" smtClean="0"/>
            <a:t>Other=16(44</a:t>
          </a:r>
          <a:r>
            <a:rPr lang="en-US" dirty="0"/>
            <a:t>%)</a:t>
          </a:r>
        </a:p>
      </dgm:t>
    </dgm:pt>
    <dgm:pt modelId="{C3D1EC39-463A-CB4A-B624-38ED58F4FFA7}" type="parTrans" cxnId="{DA885ACD-1E10-784F-BB2F-1984CFF55386}">
      <dgm:prSet/>
      <dgm:spPr/>
      <dgm:t>
        <a:bodyPr/>
        <a:lstStyle/>
        <a:p>
          <a:endParaRPr lang="en-US"/>
        </a:p>
      </dgm:t>
    </dgm:pt>
    <dgm:pt modelId="{D806D04E-12D8-5849-8B9B-D4D8D5012F60}" type="sibTrans" cxnId="{DA885ACD-1E10-784F-BB2F-1984CFF55386}">
      <dgm:prSet/>
      <dgm:spPr/>
      <dgm:t>
        <a:bodyPr/>
        <a:lstStyle/>
        <a:p>
          <a:endParaRPr lang="en-US"/>
        </a:p>
      </dgm:t>
    </dgm:pt>
    <dgm:pt modelId="{D921B812-777A-2C4E-84A3-3C3C97D88FA7}">
      <dgm:prSet phldrT="[Text]"/>
      <dgm:spPr/>
      <dgm:t>
        <a:bodyPr/>
        <a:lstStyle/>
        <a:p>
          <a:r>
            <a:rPr lang="en-US" dirty="0" smtClean="0"/>
            <a:t>Nurse=35(70</a:t>
          </a:r>
          <a:r>
            <a:rPr lang="en-US" dirty="0"/>
            <a:t>%)</a:t>
          </a:r>
        </a:p>
      </dgm:t>
    </dgm:pt>
    <dgm:pt modelId="{BDF3B30B-B7ED-CF41-88B0-B4E1A44C9E52}" type="parTrans" cxnId="{9EEF0B0D-13C1-5141-8489-315D702DDCD6}">
      <dgm:prSet/>
      <dgm:spPr/>
      <dgm:t>
        <a:bodyPr/>
        <a:lstStyle/>
        <a:p>
          <a:endParaRPr lang="en-US"/>
        </a:p>
      </dgm:t>
    </dgm:pt>
    <dgm:pt modelId="{7F3D4695-D364-1246-906E-8CE2408B7012}" type="sibTrans" cxnId="{9EEF0B0D-13C1-5141-8489-315D702DDCD6}">
      <dgm:prSet/>
      <dgm:spPr/>
      <dgm:t>
        <a:bodyPr/>
        <a:lstStyle/>
        <a:p>
          <a:endParaRPr lang="en-US"/>
        </a:p>
      </dgm:t>
    </dgm:pt>
    <dgm:pt modelId="{96F61155-F2B0-7C41-814C-FA648FBE9BC4}">
      <dgm:prSet phldrT="[Text]"/>
      <dgm:spPr/>
      <dgm:t>
        <a:bodyPr/>
        <a:lstStyle/>
        <a:p>
          <a:r>
            <a:rPr lang="en-US" dirty="0" smtClean="0"/>
            <a:t>0ther=18(50</a:t>
          </a:r>
          <a:r>
            <a:rPr lang="en-US" dirty="0"/>
            <a:t>%)</a:t>
          </a:r>
        </a:p>
      </dgm:t>
    </dgm:pt>
    <dgm:pt modelId="{7B34FE10-46E5-044B-AB4E-531FEDEA5C38}" type="parTrans" cxnId="{5111EE63-FBAB-C546-86C8-30A61AA52BFA}">
      <dgm:prSet/>
      <dgm:spPr/>
      <dgm:t>
        <a:bodyPr/>
        <a:lstStyle/>
        <a:p>
          <a:endParaRPr lang="en-US"/>
        </a:p>
      </dgm:t>
    </dgm:pt>
    <dgm:pt modelId="{D325DB2D-A230-2D4B-B00E-2DA50D6F6EDE}" type="sibTrans" cxnId="{5111EE63-FBAB-C546-86C8-30A61AA52BFA}">
      <dgm:prSet/>
      <dgm:spPr/>
      <dgm:t>
        <a:bodyPr/>
        <a:lstStyle/>
        <a:p>
          <a:endParaRPr lang="en-US"/>
        </a:p>
      </dgm:t>
    </dgm:pt>
    <dgm:pt modelId="{9E78D679-608C-1D42-9238-D19C4F7BEF6D}" type="pres">
      <dgm:prSet presAssocID="{14FA0290-FDB8-B741-A62A-AA814E28EE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61BEE3-700E-E247-BCD7-75F46A45E8B2}" type="pres">
      <dgm:prSet presAssocID="{93F6C176-8F36-F345-988C-B5ABB70F3A8E}" presName="linNode" presStyleCnt="0"/>
      <dgm:spPr/>
    </dgm:pt>
    <dgm:pt modelId="{ADE4527B-3DB0-1E44-9099-720AF4848394}" type="pres">
      <dgm:prSet presAssocID="{93F6C176-8F36-F345-988C-B5ABB70F3A8E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B73C0-45E8-4A40-9CF5-17203EA98631}" type="pres">
      <dgm:prSet presAssocID="{93F6C176-8F36-F345-988C-B5ABB70F3A8E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C0A60E-A505-6A4B-896E-2794F71B75DE}" type="pres">
      <dgm:prSet presAssocID="{69A6387A-483A-644F-BFAF-B8B5B5DD08D5}" presName="sp" presStyleCnt="0"/>
      <dgm:spPr/>
    </dgm:pt>
    <dgm:pt modelId="{76B6F429-4C54-DC41-B99A-67693BA350DD}" type="pres">
      <dgm:prSet presAssocID="{D6A4C0B2-224D-3E44-A601-F46996487DEF}" presName="linNode" presStyleCnt="0"/>
      <dgm:spPr/>
    </dgm:pt>
    <dgm:pt modelId="{2B321024-90E2-7C43-926D-3AB5926E7D86}" type="pres">
      <dgm:prSet presAssocID="{D6A4C0B2-224D-3E44-A601-F46996487DEF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962ABE-0B6D-A04B-92D2-411FB2B18D5C}" type="pres">
      <dgm:prSet presAssocID="{D6A4C0B2-224D-3E44-A601-F46996487DEF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7FC321-9EBF-4F21-9FCF-BB2E531C13B5}" type="presOf" srcId="{A0FAA887-FA5D-3040-A2E4-78CCAA239520}" destId="{CADB73C0-45E8-4A40-9CF5-17203EA98631}" srcOrd="0" destOrd="2" presId="urn:microsoft.com/office/officeart/2005/8/layout/vList5"/>
    <dgm:cxn modelId="{91F38FEE-026B-E243-ADB0-A4F19C561960}" srcId="{93F6C176-8F36-F345-988C-B5ABB70F3A8E}" destId="{1CEDC4B3-3C7E-4940-BEEB-F2622A72D41C}" srcOrd="1" destOrd="0" parTransId="{056B875B-F640-F944-8392-928882BB42C9}" sibTransId="{562EADDE-E686-1B46-B846-294B768F5C77}"/>
    <dgm:cxn modelId="{2A520E53-46DD-4163-B899-004A901D22A5}" type="presOf" srcId="{96F61155-F2B0-7C41-814C-FA648FBE9BC4}" destId="{F3962ABE-0B6D-A04B-92D2-411FB2B18D5C}" srcOrd="0" destOrd="2" presId="urn:microsoft.com/office/officeart/2005/8/layout/vList5"/>
    <dgm:cxn modelId="{2D89C82B-FA90-4D55-889E-794627020D7C}" type="presOf" srcId="{14FA0290-FDB8-B741-A62A-AA814E28EEDE}" destId="{9E78D679-608C-1D42-9238-D19C4F7BEF6D}" srcOrd="0" destOrd="0" presId="urn:microsoft.com/office/officeart/2005/8/layout/vList5"/>
    <dgm:cxn modelId="{DA885ACD-1E10-784F-BB2F-1984CFF55386}" srcId="{93F6C176-8F36-F345-988C-B5ABB70F3A8E}" destId="{A0FAA887-FA5D-3040-A2E4-78CCAA239520}" srcOrd="2" destOrd="0" parTransId="{C3D1EC39-463A-CB4A-B624-38ED58F4FFA7}" sibTransId="{D806D04E-12D8-5849-8B9B-D4D8D5012F60}"/>
    <dgm:cxn modelId="{AFDE022A-DF8C-6C45-8B78-F387735A033E}" srcId="{14FA0290-FDB8-B741-A62A-AA814E28EEDE}" destId="{D6A4C0B2-224D-3E44-A601-F46996487DEF}" srcOrd="1" destOrd="0" parTransId="{3B999404-7916-F546-872E-915A7F306D2E}" sibTransId="{B07EC609-81C5-1841-AB5A-7799E8CB1BD9}"/>
    <dgm:cxn modelId="{53299561-3488-424D-B3D0-ABDC34AE263D}" srcId="{D6A4C0B2-224D-3E44-A601-F46996487DEF}" destId="{E6680EA1-5B91-4344-8180-5680264BA637}" srcOrd="0" destOrd="0" parTransId="{12D9B780-D69F-AB40-9A70-335D21D42B05}" sibTransId="{73B3958A-8519-BB47-B662-7D2AFB0D4DBC}"/>
    <dgm:cxn modelId="{7B4E2C19-B963-CA47-B0F0-DC89C2D142F6}" srcId="{93F6C176-8F36-F345-988C-B5ABB70F3A8E}" destId="{DF7A7C2D-BE1D-F34A-8F57-E2A44C07C737}" srcOrd="0" destOrd="0" parTransId="{1BA0BEE9-9729-804B-B7F5-DEAD42897222}" sibTransId="{B143B526-E8AE-714C-96D7-3A31554AAF76}"/>
    <dgm:cxn modelId="{67CF415D-60AC-4320-8688-BC2E15820950}" type="presOf" srcId="{D6A4C0B2-224D-3E44-A601-F46996487DEF}" destId="{2B321024-90E2-7C43-926D-3AB5926E7D86}" srcOrd="0" destOrd="0" presId="urn:microsoft.com/office/officeart/2005/8/layout/vList5"/>
    <dgm:cxn modelId="{2DB0856A-4A27-4B81-B8FA-BE0AFE0C2A83}" type="presOf" srcId="{93F6C176-8F36-F345-988C-B5ABB70F3A8E}" destId="{ADE4527B-3DB0-1E44-9099-720AF4848394}" srcOrd="0" destOrd="0" presId="urn:microsoft.com/office/officeart/2005/8/layout/vList5"/>
    <dgm:cxn modelId="{34457560-B4E7-45BB-9BCE-F77C093E606D}" type="presOf" srcId="{E6680EA1-5B91-4344-8180-5680264BA637}" destId="{F3962ABE-0B6D-A04B-92D2-411FB2B18D5C}" srcOrd="0" destOrd="0" presId="urn:microsoft.com/office/officeart/2005/8/layout/vList5"/>
    <dgm:cxn modelId="{289A39E8-5AAB-404E-B9F0-B40242ED9D62}" type="presOf" srcId="{DF7A7C2D-BE1D-F34A-8F57-E2A44C07C737}" destId="{CADB73C0-45E8-4A40-9CF5-17203EA98631}" srcOrd="0" destOrd="0" presId="urn:microsoft.com/office/officeart/2005/8/layout/vList5"/>
    <dgm:cxn modelId="{6404096A-5AA0-634A-8C33-D4B52743B310}" srcId="{14FA0290-FDB8-B741-A62A-AA814E28EEDE}" destId="{93F6C176-8F36-F345-988C-B5ABB70F3A8E}" srcOrd="0" destOrd="0" parTransId="{175BB095-7B8B-3F4E-B1EF-0413BD0EB1B0}" sibTransId="{69A6387A-483A-644F-BFAF-B8B5B5DD08D5}"/>
    <dgm:cxn modelId="{9EEF0B0D-13C1-5141-8489-315D702DDCD6}" srcId="{D6A4C0B2-224D-3E44-A601-F46996487DEF}" destId="{D921B812-777A-2C4E-84A3-3C3C97D88FA7}" srcOrd="1" destOrd="0" parTransId="{BDF3B30B-B7ED-CF41-88B0-B4E1A44C9E52}" sibTransId="{7F3D4695-D364-1246-906E-8CE2408B7012}"/>
    <dgm:cxn modelId="{6D364328-BF09-4D82-A089-B3BEDF27B9E4}" type="presOf" srcId="{1CEDC4B3-3C7E-4940-BEEB-F2622A72D41C}" destId="{CADB73C0-45E8-4A40-9CF5-17203EA98631}" srcOrd="0" destOrd="1" presId="urn:microsoft.com/office/officeart/2005/8/layout/vList5"/>
    <dgm:cxn modelId="{6CC571EA-F76B-442B-8A88-AA29D3E513A3}" type="presOf" srcId="{D921B812-777A-2C4E-84A3-3C3C97D88FA7}" destId="{F3962ABE-0B6D-A04B-92D2-411FB2B18D5C}" srcOrd="0" destOrd="1" presId="urn:microsoft.com/office/officeart/2005/8/layout/vList5"/>
    <dgm:cxn modelId="{5111EE63-FBAB-C546-86C8-30A61AA52BFA}" srcId="{D6A4C0B2-224D-3E44-A601-F46996487DEF}" destId="{96F61155-F2B0-7C41-814C-FA648FBE9BC4}" srcOrd="2" destOrd="0" parTransId="{7B34FE10-46E5-044B-AB4E-531FEDEA5C38}" sibTransId="{D325DB2D-A230-2D4B-B00E-2DA50D6F6EDE}"/>
    <dgm:cxn modelId="{03041122-A0A4-4E18-8BE7-A65397A5F40C}" type="presParOf" srcId="{9E78D679-608C-1D42-9238-D19C4F7BEF6D}" destId="{AC61BEE3-700E-E247-BCD7-75F46A45E8B2}" srcOrd="0" destOrd="0" presId="urn:microsoft.com/office/officeart/2005/8/layout/vList5"/>
    <dgm:cxn modelId="{274EA20D-261D-4DF5-9596-E5C44595741A}" type="presParOf" srcId="{AC61BEE3-700E-E247-BCD7-75F46A45E8B2}" destId="{ADE4527B-3DB0-1E44-9099-720AF4848394}" srcOrd="0" destOrd="0" presId="urn:microsoft.com/office/officeart/2005/8/layout/vList5"/>
    <dgm:cxn modelId="{41A47977-BE27-495E-B216-1B5E812B1D03}" type="presParOf" srcId="{AC61BEE3-700E-E247-BCD7-75F46A45E8B2}" destId="{CADB73C0-45E8-4A40-9CF5-17203EA98631}" srcOrd="1" destOrd="0" presId="urn:microsoft.com/office/officeart/2005/8/layout/vList5"/>
    <dgm:cxn modelId="{6A552755-2B58-455C-ACAC-7FA432D5BB1E}" type="presParOf" srcId="{9E78D679-608C-1D42-9238-D19C4F7BEF6D}" destId="{B6C0A60E-A505-6A4B-896E-2794F71B75DE}" srcOrd="1" destOrd="0" presId="urn:microsoft.com/office/officeart/2005/8/layout/vList5"/>
    <dgm:cxn modelId="{E0BF56BA-13DF-4F1E-BAED-B94AF64F2F66}" type="presParOf" srcId="{9E78D679-608C-1D42-9238-D19C4F7BEF6D}" destId="{76B6F429-4C54-DC41-B99A-67693BA350DD}" srcOrd="2" destOrd="0" presId="urn:microsoft.com/office/officeart/2005/8/layout/vList5"/>
    <dgm:cxn modelId="{DF747097-0641-48A7-9A23-14BC07E2314A}" type="presParOf" srcId="{76B6F429-4C54-DC41-B99A-67693BA350DD}" destId="{2B321024-90E2-7C43-926D-3AB5926E7D86}" srcOrd="0" destOrd="0" presId="urn:microsoft.com/office/officeart/2005/8/layout/vList5"/>
    <dgm:cxn modelId="{F0DE7A97-6123-43DC-989A-76D2D86C1CBF}" type="presParOf" srcId="{76B6F429-4C54-DC41-B99A-67693BA350DD}" destId="{F3962ABE-0B6D-A04B-92D2-411FB2B18D5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E9F102-77DE-D24A-9C64-48D01D166454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D4E425-DE99-9F48-A5D3-0A2F5B9CDCDB}">
      <dgm:prSet phldrT="[Text]" custT="1"/>
      <dgm:spPr/>
      <dgm:t>
        <a:bodyPr/>
        <a:lstStyle/>
        <a:p>
          <a:r>
            <a:rPr lang="en-US" sz="2400" dirty="0"/>
            <a:t>Skill</a:t>
          </a:r>
        </a:p>
      </dgm:t>
    </dgm:pt>
    <dgm:pt modelId="{2A6A7CD3-FC9C-554C-8B26-6E0AA9EE6706}" type="parTrans" cxnId="{288F18F0-0999-6D41-A33B-96A23F2BAF98}">
      <dgm:prSet/>
      <dgm:spPr/>
      <dgm:t>
        <a:bodyPr/>
        <a:lstStyle/>
        <a:p>
          <a:endParaRPr lang="en-US"/>
        </a:p>
      </dgm:t>
    </dgm:pt>
    <dgm:pt modelId="{EDF626C4-531F-C245-87FC-D35A30E9C68F}" type="sibTrans" cxnId="{288F18F0-0999-6D41-A33B-96A23F2BAF98}">
      <dgm:prSet/>
      <dgm:spPr/>
      <dgm:t>
        <a:bodyPr/>
        <a:lstStyle/>
        <a:p>
          <a:endParaRPr lang="en-US"/>
        </a:p>
      </dgm:t>
    </dgm:pt>
    <dgm:pt modelId="{ADDEE634-371C-964A-B534-14A53AE9C5CE}">
      <dgm:prSet phldrT="[Text]" custT="1"/>
      <dgm:spPr/>
      <dgm:t>
        <a:bodyPr/>
        <a:lstStyle/>
        <a:p>
          <a:r>
            <a:rPr lang="en-GB" sz="1600" dirty="0"/>
            <a:t>Identify the impact of disease on young people’s life</a:t>
          </a:r>
          <a:endParaRPr lang="en-US" sz="1600" dirty="0"/>
        </a:p>
      </dgm:t>
    </dgm:pt>
    <dgm:pt modelId="{5E105929-183B-844A-8F91-4AFC16124D62}" type="parTrans" cxnId="{1AA3ED42-B91B-9043-9A9C-84F89C476C15}">
      <dgm:prSet/>
      <dgm:spPr/>
      <dgm:t>
        <a:bodyPr/>
        <a:lstStyle/>
        <a:p>
          <a:endParaRPr lang="en-US"/>
        </a:p>
      </dgm:t>
    </dgm:pt>
    <dgm:pt modelId="{7C16794E-DD4E-5345-824B-A60532F9D431}" type="sibTrans" cxnId="{1AA3ED42-B91B-9043-9A9C-84F89C476C15}">
      <dgm:prSet/>
      <dgm:spPr/>
      <dgm:t>
        <a:bodyPr/>
        <a:lstStyle/>
        <a:p>
          <a:endParaRPr lang="en-US"/>
        </a:p>
      </dgm:t>
    </dgm:pt>
    <dgm:pt modelId="{728B3925-7AD9-2746-AFBC-1575BC612C2D}">
      <dgm:prSet phldrT="[Text]" custT="1"/>
      <dgm:spPr/>
      <dgm:t>
        <a:bodyPr/>
        <a:lstStyle/>
        <a:p>
          <a:r>
            <a:rPr lang="en-GB" sz="1800" dirty="0"/>
            <a:t>Have excellent clinical skills</a:t>
          </a:r>
          <a:endParaRPr lang="en-US" sz="1800" dirty="0"/>
        </a:p>
      </dgm:t>
    </dgm:pt>
    <dgm:pt modelId="{7ABDE5C2-2ABF-9C47-9B73-323DE78326B0}" type="parTrans" cxnId="{C587FFD9-7E8F-224F-89B4-2D485288033F}">
      <dgm:prSet/>
      <dgm:spPr/>
      <dgm:t>
        <a:bodyPr/>
        <a:lstStyle/>
        <a:p>
          <a:endParaRPr lang="en-US"/>
        </a:p>
      </dgm:t>
    </dgm:pt>
    <dgm:pt modelId="{184187B1-ACAA-654E-B68E-9C09731B71B8}" type="sibTrans" cxnId="{C587FFD9-7E8F-224F-89B4-2D485288033F}">
      <dgm:prSet/>
      <dgm:spPr/>
      <dgm:t>
        <a:bodyPr/>
        <a:lstStyle/>
        <a:p>
          <a:endParaRPr lang="en-US"/>
        </a:p>
      </dgm:t>
    </dgm:pt>
    <dgm:pt modelId="{7488D58A-7024-CF44-9AF4-620209BBF27A}">
      <dgm:prSet phldrT="[Text]" custT="1"/>
      <dgm:spPr/>
      <dgm:t>
        <a:bodyPr/>
        <a:lstStyle/>
        <a:p>
          <a:r>
            <a:rPr lang="en-US" sz="2400" dirty="0"/>
            <a:t>Knowledge</a:t>
          </a:r>
        </a:p>
      </dgm:t>
    </dgm:pt>
    <dgm:pt modelId="{A03080D3-747C-3A49-A76B-A0F38069D2EE}" type="parTrans" cxnId="{B547DEA8-516A-C741-ABE5-ACE2DFDC74A7}">
      <dgm:prSet/>
      <dgm:spPr/>
      <dgm:t>
        <a:bodyPr/>
        <a:lstStyle/>
        <a:p>
          <a:endParaRPr lang="en-US"/>
        </a:p>
      </dgm:t>
    </dgm:pt>
    <dgm:pt modelId="{54D062B4-4024-7849-A4D1-723C8BED9A66}" type="sibTrans" cxnId="{B547DEA8-516A-C741-ABE5-ACE2DFDC74A7}">
      <dgm:prSet/>
      <dgm:spPr/>
      <dgm:t>
        <a:bodyPr/>
        <a:lstStyle/>
        <a:p>
          <a:endParaRPr lang="en-US"/>
        </a:p>
      </dgm:t>
    </dgm:pt>
    <dgm:pt modelId="{CED3E9F4-F46E-E94A-AB59-AC1949ECFD7B}">
      <dgm:prSet phldrT="[Text]" custT="1"/>
      <dgm:spPr/>
      <dgm:t>
        <a:bodyPr/>
        <a:lstStyle/>
        <a:p>
          <a:r>
            <a:rPr lang="en-GB" sz="1600" dirty="0"/>
            <a:t>Know about side-effects of treatment and how this might be different to those experienced by children or older adults</a:t>
          </a:r>
          <a:endParaRPr lang="en-US" sz="1600" dirty="0"/>
        </a:p>
      </dgm:t>
    </dgm:pt>
    <dgm:pt modelId="{458DF26B-08D5-7B4F-A091-04DF318BCC33}" type="parTrans" cxnId="{216B6678-1EF3-F743-AEAA-2B0817B76A58}">
      <dgm:prSet/>
      <dgm:spPr/>
      <dgm:t>
        <a:bodyPr/>
        <a:lstStyle/>
        <a:p>
          <a:endParaRPr lang="en-US"/>
        </a:p>
      </dgm:t>
    </dgm:pt>
    <dgm:pt modelId="{714006B7-3E59-A24F-9976-FA159549818B}" type="sibTrans" cxnId="{216B6678-1EF3-F743-AEAA-2B0817B76A58}">
      <dgm:prSet/>
      <dgm:spPr/>
      <dgm:t>
        <a:bodyPr/>
        <a:lstStyle/>
        <a:p>
          <a:endParaRPr lang="en-US"/>
        </a:p>
      </dgm:t>
    </dgm:pt>
    <dgm:pt modelId="{A16C74C9-46F4-AE4D-BED1-80829D458DD9}">
      <dgm:prSet phldrT="[Text]" custT="1"/>
      <dgm:spPr/>
      <dgm:t>
        <a:bodyPr/>
        <a:lstStyle/>
        <a:p>
          <a:r>
            <a:rPr lang="en-GB" sz="1600" dirty="0"/>
            <a:t>Know how to provide age appropriate care</a:t>
          </a:r>
          <a:endParaRPr lang="en-US" sz="1600" dirty="0"/>
        </a:p>
      </dgm:t>
    </dgm:pt>
    <dgm:pt modelId="{E5365FF3-8CF6-E44F-AF96-F716D0D2F6F3}" type="parTrans" cxnId="{2A984FC8-632F-7340-AE74-0998F4339634}">
      <dgm:prSet/>
      <dgm:spPr/>
      <dgm:t>
        <a:bodyPr/>
        <a:lstStyle/>
        <a:p>
          <a:endParaRPr lang="en-US"/>
        </a:p>
      </dgm:t>
    </dgm:pt>
    <dgm:pt modelId="{E0F8C273-85B1-F846-9744-EEF47D446C5A}" type="sibTrans" cxnId="{2A984FC8-632F-7340-AE74-0998F4339634}">
      <dgm:prSet/>
      <dgm:spPr/>
      <dgm:t>
        <a:bodyPr/>
        <a:lstStyle/>
        <a:p>
          <a:endParaRPr lang="en-US"/>
        </a:p>
      </dgm:t>
    </dgm:pt>
    <dgm:pt modelId="{88CFDC60-6BD0-AB42-AA1C-21D1111FFF09}">
      <dgm:prSet phldrT="[Text]" custT="1"/>
      <dgm:spPr/>
      <dgm:t>
        <a:bodyPr/>
        <a:lstStyle/>
        <a:p>
          <a:r>
            <a:rPr lang="en-US" sz="2400" dirty="0"/>
            <a:t>Attitude</a:t>
          </a:r>
        </a:p>
      </dgm:t>
    </dgm:pt>
    <dgm:pt modelId="{BD973BB2-3940-364F-B92A-1002F4161609}" type="parTrans" cxnId="{7EDC4EA1-DCBF-1447-BF26-BB38E38273D0}">
      <dgm:prSet/>
      <dgm:spPr/>
      <dgm:t>
        <a:bodyPr/>
        <a:lstStyle/>
        <a:p>
          <a:endParaRPr lang="en-US"/>
        </a:p>
      </dgm:t>
    </dgm:pt>
    <dgm:pt modelId="{3C3383A7-1C4E-1742-83BF-E85B62DBE531}" type="sibTrans" cxnId="{7EDC4EA1-DCBF-1447-BF26-BB38E38273D0}">
      <dgm:prSet/>
      <dgm:spPr/>
      <dgm:t>
        <a:bodyPr/>
        <a:lstStyle/>
        <a:p>
          <a:endParaRPr lang="en-US"/>
        </a:p>
      </dgm:t>
    </dgm:pt>
    <dgm:pt modelId="{6BC6A9FB-8B9D-DD44-9832-00B42B4A136A}">
      <dgm:prSet phldrT="[Text]" custT="1"/>
      <dgm:spPr/>
      <dgm:t>
        <a:bodyPr/>
        <a:lstStyle/>
        <a:p>
          <a:r>
            <a:rPr lang="en-GB" sz="1800" dirty="0"/>
            <a:t>Honesty</a:t>
          </a:r>
          <a:endParaRPr lang="en-US" sz="1800" dirty="0"/>
        </a:p>
      </dgm:t>
    </dgm:pt>
    <dgm:pt modelId="{326E709D-F349-024F-9293-DA6720C487C9}" type="parTrans" cxnId="{EE0592C1-6516-8544-AA9E-A4282081D2FE}">
      <dgm:prSet/>
      <dgm:spPr/>
      <dgm:t>
        <a:bodyPr/>
        <a:lstStyle/>
        <a:p>
          <a:endParaRPr lang="en-US"/>
        </a:p>
      </dgm:t>
    </dgm:pt>
    <dgm:pt modelId="{53DBF936-D2EF-354D-B4A6-FA2787585E00}" type="sibTrans" cxnId="{EE0592C1-6516-8544-AA9E-A4282081D2FE}">
      <dgm:prSet/>
      <dgm:spPr/>
      <dgm:t>
        <a:bodyPr/>
        <a:lstStyle/>
        <a:p>
          <a:endParaRPr lang="en-US"/>
        </a:p>
      </dgm:t>
    </dgm:pt>
    <dgm:pt modelId="{B3D6E009-1EB9-134A-B8D6-D37A963D8196}">
      <dgm:prSet phldrT="[Text]" custT="1"/>
      <dgm:spPr/>
      <dgm:t>
        <a:bodyPr/>
        <a:lstStyle/>
        <a:p>
          <a:r>
            <a:rPr lang="en-US" sz="2200" dirty="0"/>
            <a:t>Communication</a:t>
          </a:r>
        </a:p>
      </dgm:t>
    </dgm:pt>
    <dgm:pt modelId="{9D8172D9-5154-4C49-BB3F-FCC059E78102}" type="parTrans" cxnId="{280EF85F-960D-6943-A38C-BDDB36EEA803}">
      <dgm:prSet/>
      <dgm:spPr/>
      <dgm:t>
        <a:bodyPr/>
        <a:lstStyle/>
        <a:p>
          <a:endParaRPr lang="en-US"/>
        </a:p>
      </dgm:t>
    </dgm:pt>
    <dgm:pt modelId="{076DE2CD-9F91-404F-99C8-7DD0D67B40D5}" type="sibTrans" cxnId="{280EF85F-960D-6943-A38C-BDDB36EEA803}">
      <dgm:prSet/>
      <dgm:spPr/>
      <dgm:t>
        <a:bodyPr/>
        <a:lstStyle/>
        <a:p>
          <a:endParaRPr lang="en-US"/>
        </a:p>
      </dgm:t>
    </dgm:pt>
    <dgm:pt modelId="{BFCF81CE-2106-3941-BF4C-E9E6F274D735}">
      <dgm:prSet phldrT="[Text]" custT="1"/>
      <dgm:spPr/>
      <dgm:t>
        <a:bodyPr/>
        <a:lstStyle/>
        <a:p>
          <a:r>
            <a:rPr lang="en-GB" sz="1800" dirty="0"/>
            <a:t>Friendly and approachable</a:t>
          </a:r>
          <a:endParaRPr lang="en-US" sz="1800" dirty="0"/>
        </a:p>
      </dgm:t>
    </dgm:pt>
    <dgm:pt modelId="{242314A1-C360-0E4B-8D1F-2B7584F7AD1C}" type="parTrans" cxnId="{2CE3A76D-970C-EF4D-AFF4-B1EE2EF4DC92}">
      <dgm:prSet/>
      <dgm:spPr/>
      <dgm:t>
        <a:bodyPr/>
        <a:lstStyle/>
        <a:p>
          <a:endParaRPr lang="en-US"/>
        </a:p>
      </dgm:t>
    </dgm:pt>
    <dgm:pt modelId="{F7C05224-BF6E-5544-AAE2-09C9F7296FB2}" type="sibTrans" cxnId="{2CE3A76D-970C-EF4D-AFF4-B1EE2EF4DC92}">
      <dgm:prSet/>
      <dgm:spPr/>
      <dgm:t>
        <a:bodyPr/>
        <a:lstStyle/>
        <a:p>
          <a:endParaRPr lang="en-US"/>
        </a:p>
      </dgm:t>
    </dgm:pt>
    <dgm:pt modelId="{5067A53A-6D68-5F47-91C3-02FAB9205232}">
      <dgm:prSet phldrT="[Text]" custT="1"/>
      <dgm:spPr/>
      <dgm:t>
        <a:bodyPr/>
        <a:lstStyle/>
        <a:p>
          <a:r>
            <a:rPr lang="en-GB" sz="1800" dirty="0"/>
            <a:t>Listen to young people’s concerns</a:t>
          </a:r>
          <a:endParaRPr lang="en-US" sz="1800" dirty="0"/>
        </a:p>
      </dgm:t>
    </dgm:pt>
    <dgm:pt modelId="{9A24E795-7DA7-F548-912F-2F2439C76FF8}" type="parTrans" cxnId="{E5EE1A76-E1EA-074C-89A4-540806C6475E}">
      <dgm:prSet/>
      <dgm:spPr/>
      <dgm:t>
        <a:bodyPr/>
        <a:lstStyle/>
        <a:p>
          <a:endParaRPr lang="en-US"/>
        </a:p>
      </dgm:t>
    </dgm:pt>
    <dgm:pt modelId="{BA121B4B-926A-E64A-9266-B9ECED83028D}" type="sibTrans" cxnId="{E5EE1A76-E1EA-074C-89A4-540806C6475E}">
      <dgm:prSet/>
      <dgm:spPr/>
      <dgm:t>
        <a:bodyPr/>
        <a:lstStyle/>
        <a:p>
          <a:endParaRPr lang="en-US"/>
        </a:p>
      </dgm:t>
    </dgm:pt>
    <dgm:pt modelId="{B2EC95D0-96AD-9E40-8FCA-612D32935F06}">
      <dgm:prSet phldrT="[Text]" custT="1"/>
      <dgm:spPr/>
      <dgm:t>
        <a:bodyPr/>
        <a:lstStyle/>
        <a:p>
          <a:r>
            <a:rPr lang="en-GB" sz="1800" dirty="0"/>
            <a:t>Talk about difficult issues</a:t>
          </a:r>
          <a:endParaRPr lang="en-US" sz="1800" dirty="0"/>
        </a:p>
      </dgm:t>
    </dgm:pt>
    <dgm:pt modelId="{FB2C5C2A-A421-A44D-80FC-19D30885E0B4}" type="parTrans" cxnId="{C16882CA-E5C0-B04C-AF32-5C0B563B10D4}">
      <dgm:prSet/>
      <dgm:spPr/>
      <dgm:t>
        <a:bodyPr/>
        <a:lstStyle/>
        <a:p>
          <a:endParaRPr lang="en-US"/>
        </a:p>
      </dgm:t>
    </dgm:pt>
    <dgm:pt modelId="{545CA938-3467-124C-AB46-38469A2FD337}" type="sibTrans" cxnId="{C16882CA-E5C0-B04C-AF32-5C0B563B10D4}">
      <dgm:prSet/>
      <dgm:spPr/>
      <dgm:t>
        <a:bodyPr/>
        <a:lstStyle/>
        <a:p>
          <a:endParaRPr lang="en-US"/>
        </a:p>
      </dgm:t>
    </dgm:pt>
    <dgm:pt modelId="{A871C275-3A11-2F4F-A27F-A7E82C6C9251}" type="pres">
      <dgm:prSet presAssocID="{F5E9F102-77DE-D24A-9C64-48D01D16645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76D2DC-7387-BE4B-BFBA-34455EC88463}" type="pres">
      <dgm:prSet presAssocID="{69D4E425-DE99-9F48-A5D3-0A2F5B9CDCDB}" presName="compNode" presStyleCnt="0"/>
      <dgm:spPr/>
    </dgm:pt>
    <dgm:pt modelId="{FF66837C-69F4-124B-8A8F-C8311A8A9415}" type="pres">
      <dgm:prSet presAssocID="{69D4E425-DE99-9F48-A5D3-0A2F5B9CDCDB}" presName="aNode" presStyleLbl="bgShp" presStyleIdx="0" presStyleCnt="4"/>
      <dgm:spPr/>
      <dgm:t>
        <a:bodyPr/>
        <a:lstStyle/>
        <a:p>
          <a:endParaRPr lang="en-US"/>
        </a:p>
      </dgm:t>
    </dgm:pt>
    <dgm:pt modelId="{4A0B4727-B710-C94D-9C5C-83AF50D637CF}" type="pres">
      <dgm:prSet presAssocID="{69D4E425-DE99-9F48-A5D3-0A2F5B9CDCDB}" presName="textNode" presStyleLbl="bgShp" presStyleIdx="0" presStyleCnt="4"/>
      <dgm:spPr/>
      <dgm:t>
        <a:bodyPr/>
        <a:lstStyle/>
        <a:p>
          <a:endParaRPr lang="en-US"/>
        </a:p>
      </dgm:t>
    </dgm:pt>
    <dgm:pt modelId="{30264A3C-47C3-264D-B7B4-81A12973106D}" type="pres">
      <dgm:prSet presAssocID="{69D4E425-DE99-9F48-A5D3-0A2F5B9CDCDB}" presName="compChildNode" presStyleCnt="0"/>
      <dgm:spPr/>
    </dgm:pt>
    <dgm:pt modelId="{9E2DDB3A-6CC3-DD46-8E78-9B3A665CBD16}" type="pres">
      <dgm:prSet presAssocID="{69D4E425-DE99-9F48-A5D3-0A2F5B9CDCDB}" presName="theInnerList" presStyleCnt="0"/>
      <dgm:spPr/>
    </dgm:pt>
    <dgm:pt modelId="{5ACA4B84-9A9B-FC4A-BE03-0634E8EDA71E}" type="pres">
      <dgm:prSet presAssocID="{ADDEE634-371C-964A-B534-14A53AE9C5CE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74AA0-4E77-E64C-B18B-94455DB56E64}" type="pres">
      <dgm:prSet presAssocID="{ADDEE634-371C-964A-B534-14A53AE9C5CE}" presName="aSpace2" presStyleCnt="0"/>
      <dgm:spPr/>
    </dgm:pt>
    <dgm:pt modelId="{95FDC534-81A1-9E41-B6FF-3334051DFBD3}" type="pres">
      <dgm:prSet presAssocID="{728B3925-7AD9-2746-AFBC-1575BC612C2D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5811A9-080F-9C4B-B60B-6214BAE1ADF2}" type="pres">
      <dgm:prSet presAssocID="{69D4E425-DE99-9F48-A5D3-0A2F5B9CDCDB}" presName="aSpace" presStyleCnt="0"/>
      <dgm:spPr/>
    </dgm:pt>
    <dgm:pt modelId="{90A42258-F3CE-794C-914D-F00171DD3EC8}" type="pres">
      <dgm:prSet presAssocID="{7488D58A-7024-CF44-9AF4-620209BBF27A}" presName="compNode" presStyleCnt="0"/>
      <dgm:spPr/>
    </dgm:pt>
    <dgm:pt modelId="{9E764DEE-9E4D-224B-86C2-B4EA9CDC0C94}" type="pres">
      <dgm:prSet presAssocID="{7488D58A-7024-CF44-9AF4-620209BBF27A}" presName="aNode" presStyleLbl="bgShp" presStyleIdx="1" presStyleCnt="4"/>
      <dgm:spPr/>
      <dgm:t>
        <a:bodyPr/>
        <a:lstStyle/>
        <a:p>
          <a:endParaRPr lang="en-US"/>
        </a:p>
      </dgm:t>
    </dgm:pt>
    <dgm:pt modelId="{779FD076-0985-FA44-87CC-C85ADC62BC25}" type="pres">
      <dgm:prSet presAssocID="{7488D58A-7024-CF44-9AF4-620209BBF27A}" presName="textNode" presStyleLbl="bgShp" presStyleIdx="1" presStyleCnt="4"/>
      <dgm:spPr/>
      <dgm:t>
        <a:bodyPr/>
        <a:lstStyle/>
        <a:p>
          <a:endParaRPr lang="en-US"/>
        </a:p>
      </dgm:t>
    </dgm:pt>
    <dgm:pt modelId="{0670D918-D62F-B646-AB8C-0E1254759F79}" type="pres">
      <dgm:prSet presAssocID="{7488D58A-7024-CF44-9AF4-620209BBF27A}" presName="compChildNode" presStyleCnt="0"/>
      <dgm:spPr/>
    </dgm:pt>
    <dgm:pt modelId="{69B1EB34-F9EA-8746-8C08-AA2AC9C26576}" type="pres">
      <dgm:prSet presAssocID="{7488D58A-7024-CF44-9AF4-620209BBF27A}" presName="theInnerList" presStyleCnt="0"/>
      <dgm:spPr/>
    </dgm:pt>
    <dgm:pt modelId="{0AC5A34A-903E-4E46-93F0-CD08C2880EC5}" type="pres">
      <dgm:prSet presAssocID="{CED3E9F4-F46E-E94A-AB59-AC1949ECFD7B}" presName="childNode" presStyleLbl="node1" presStyleIdx="2" presStyleCnt="8" custScaleY="3624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549BD5-E98F-1E4E-8093-D5E9EC788EFD}" type="pres">
      <dgm:prSet presAssocID="{CED3E9F4-F46E-E94A-AB59-AC1949ECFD7B}" presName="aSpace2" presStyleCnt="0"/>
      <dgm:spPr/>
    </dgm:pt>
    <dgm:pt modelId="{983B98C8-7BAE-A34E-9848-2D6D9299FE46}" type="pres">
      <dgm:prSet presAssocID="{A16C74C9-46F4-AE4D-BED1-80829D458DD9}" presName="childNode" presStyleLbl="node1" presStyleIdx="3" presStyleCnt="8" custScaleY="1399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E082E6-6AAF-8048-B64F-3E7B68DEC8E8}" type="pres">
      <dgm:prSet presAssocID="{7488D58A-7024-CF44-9AF4-620209BBF27A}" presName="aSpace" presStyleCnt="0"/>
      <dgm:spPr/>
    </dgm:pt>
    <dgm:pt modelId="{38F51362-DA1B-6E43-A6E3-D045BE9812FA}" type="pres">
      <dgm:prSet presAssocID="{88CFDC60-6BD0-AB42-AA1C-21D1111FFF09}" presName="compNode" presStyleCnt="0"/>
      <dgm:spPr/>
    </dgm:pt>
    <dgm:pt modelId="{F8DB44AE-E538-D54E-900C-B2E6AE0E7103}" type="pres">
      <dgm:prSet presAssocID="{88CFDC60-6BD0-AB42-AA1C-21D1111FFF09}" presName="aNode" presStyleLbl="bgShp" presStyleIdx="2" presStyleCnt="4"/>
      <dgm:spPr/>
      <dgm:t>
        <a:bodyPr/>
        <a:lstStyle/>
        <a:p>
          <a:endParaRPr lang="en-US"/>
        </a:p>
      </dgm:t>
    </dgm:pt>
    <dgm:pt modelId="{2BF38B32-C4E1-F442-81DC-2B2B15886F58}" type="pres">
      <dgm:prSet presAssocID="{88CFDC60-6BD0-AB42-AA1C-21D1111FFF09}" presName="textNode" presStyleLbl="bgShp" presStyleIdx="2" presStyleCnt="4"/>
      <dgm:spPr/>
      <dgm:t>
        <a:bodyPr/>
        <a:lstStyle/>
        <a:p>
          <a:endParaRPr lang="en-US"/>
        </a:p>
      </dgm:t>
    </dgm:pt>
    <dgm:pt modelId="{71403FE2-E91A-DD4B-BB9E-B1669D345E4E}" type="pres">
      <dgm:prSet presAssocID="{88CFDC60-6BD0-AB42-AA1C-21D1111FFF09}" presName="compChildNode" presStyleCnt="0"/>
      <dgm:spPr/>
    </dgm:pt>
    <dgm:pt modelId="{EC8D1738-CEBA-664F-98EC-758D48D3B7F8}" type="pres">
      <dgm:prSet presAssocID="{88CFDC60-6BD0-AB42-AA1C-21D1111FFF09}" presName="theInnerList" presStyleCnt="0"/>
      <dgm:spPr/>
    </dgm:pt>
    <dgm:pt modelId="{DCACCC82-C4EE-B24C-9849-34C0685649D4}" type="pres">
      <dgm:prSet presAssocID="{6BC6A9FB-8B9D-DD44-9832-00B42B4A136A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9C6CD9-16FF-7C4D-8568-B9006A4A57C6}" type="pres">
      <dgm:prSet presAssocID="{6BC6A9FB-8B9D-DD44-9832-00B42B4A136A}" presName="aSpace2" presStyleCnt="0"/>
      <dgm:spPr/>
    </dgm:pt>
    <dgm:pt modelId="{8C2C2EA0-5690-0D4D-9335-8D6E714F95EC}" type="pres">
      <dgm:prSet presAssocID="{BFCF81CE-2106-3941-BF4C-E9E6F274D735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8B4F5-FD56-8B48-9175-CB14340F3811}" type="pres">
      <dgm:prSet presAssocID="{88CFDC60-6BD0-AB42-AA1C-21D1111FFF09}" presName="aSpace" presStyleCnt="0"/>
      <dgm:spPr/>
    </dgm:pt>
    <dgm:pt modelId="{F425518B-FC15-AE44-B306-7C8F1A398051}" type="pres">
      <dgm:prSet presAssocID="{B3D6E009-1EB9-134A-B8D6-D37A963D8196}" presName="compNode" presStyleCnt="0"/>
      <dgm:spPr/>
    </dgm:pt>
    <dgm:pt modelId="{C2BB0A98-4C63-B64D-B71C-8A948E870881}" type="pres">
      <dgm:prSet presAssocID="{B3D6E009-1EB9-134A-B8D6-D37A963D8196}" presName="aNode" presStyleLbl="bgShp" presStyleIdx="3" presStyleCnt="4" custScaleX="107679" custLinFactNeighborX="553" custLinFactNeighborY="438"/>
      <dgm:spPr/>
      <dgm:t>
        <a:bodyPr/>
        <a:lstStyle/>
        <a:p>
          <a:endParaRPr lang="en-US"/>
        </a:p>
      </dgm:t>
    </dgm:pt>
    <dgm:pt modelId="{715CE3F0-7452-D54B-80F6-B67F672892F3}" type="pres">
      <dgm:prSet presAssocID="{B3D6E009-1EB9-134A-B8D6-D37A963D8196}" presName="textNode" presStyleLbl="bgShp" presStyleIdx="3" presStyleCnt="4"/>
      <dgm:spPr/>
      <dgm:t>
        <a:bodyPr/>
        <a:lstStyle/>
        <a:p>
          <a:endParaRPr lang="en-US"/>
        </a:p>
      </dgm:t>
    </dgm:pt>
    <dgm:pt modelId="{C07A3DF8-08E3-E347-8D75-2A4FB100513E}" type="pres">
      <dgm:prSet presAssocID="{B3D6E009-1EB9-134A-B8D6-D37A963D8196}" presName="compChildNode" presStyleCnt="0"/>
      <dgm:spPr/>
    </dgm:pt>
    <dgm:pt modelId="{998B16B3-6127-D243-9145-36CB11C06F3A}" type="pres">
      <dgm:prSet presAssocID="{B3D6E009-1EB9-134A-B8D6-D37A963D8196}" presName="theInnerList" presStyleCnt="0"/>
      <dgm:spPr/>
    </dgm:pt>
    <dgm:pt modelId="{6C69BE33-3FB8-A34D-8098-4EDB016F3921}" type="pres">
      <dgm:prSet presAssocID="{5067A53A-6D68-5F47-91C3-02FAB9205232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EEF53-1927-9A4E-A219-4CA18378C266}" type="pres">
      <dgm:prSet presAssocID="{5067A53A-6D68-5F47-91C3-02FAB9205232}" presName="aSpace2" presStyleCnt="0"/>
      <dgm:spPr/>
    </dgm:pt>
    <dgm:pt modelId="{86FE181B-EB0B-2C4E-A201-0DB386119781}" type="pres">
      <dgm:prSet presAssocID="{B2EC95D0-96AD-9E40-8FCA-612D32935F06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91D9B9-82C8-454D-A22E-C338368A6531}" type="presOf" srcId="{88CFDC60-6BD0-AB42-AA1C-21D1111FFF09}" destId="{2BF38B32-C4E1-F442-81DC-2B2B15886F58}" srcOrd="1" destOrd="0" presId="urn:microsoft.com/office/officeart/2005/8/layout/lProcess2"/>
    <dgm:cxn modelId="{2A984FC8-632F-7340-AE74-0998F4339634}" srcId="{7488D58A-7024-CF44-9AF4-620209BBF27A}" destId="{A16C74C9-46F4-AE4D-BED1-80829D458DD9}" srcOrd="1" destOrd="0" parTransId="{E5365FF3-8CF6-E44F-AF96-F716D0D2F6F3}" sibTransId="{E0F8C273-85B1-F846-9744-EEF47D446C5A}"/>
    <dgm:cxn modelId="{7FDAC469-9331-441E-995C-A235AE71B317}" type="presOf" srcId="{69D4E425-DE99-9F48-A5D3-0A2F5B9CDCDB}" destId="{FF66837C-69F4-124B-8A8F-C8311A8A9415}" srcOrd="0" destOrd="0" presId="urn:microsoft.com/office/officeart/2005/8/layout/lProcess2"/>
    <dgm:cxn modelId="{E5EE1A76-E1EA-074C-89A4-540806C6475E}" srcId="{B3D6E009-1EB9-134A-B8D6-D37A963D8196}" destId="{5067A53A-6D68-5F47-91C3-02FAB9205232}" srcOrd="0" destOrd="0" parTransId="{9A24E795-7DA7-F548-912F-2F2439C76FF8}" sibTransId="{BA121B4B-926A-E64A-9266-B9ECED83028D}"/>
    <dgm:cxn modelId="{20BDDAAB-54FE-4EEA-B098-E1E05240C917}" type="presOf" srcId="{A16C74C9-46F4-AE4D-BED1-80829D458DD9}" destId="{983B98C8-7BAE-A34E-9848-2D6D9299FE46}" srcOrd="0" destOrd="0" presId="urn:microsoft.com/office/officeart/2005/8/layout/lProcess2"/>
    <dgm:cxn modelId="{30FFBD23-C896-422C-82AA-F32C0B063463}" type="presOf" srcId="{B3D6E009-1EB9-134A-B8D6-D37A963D8196}" destId="{C2BB0A98-4C63-B64D-B71C-8A948E870881}" srcOrd="0" destOrd="0" presId="urn:microsoft.com/office/officeart/2005/8/layout/lProcess2"/>
    <dgm:cxn modelId="{88BFF0F1-1BE7-48A6-A1F6-096B0FAE4FD6}" type="presOf" srcId="{F5E9F102-77DE-D24A-9C64-48D01D166454}" destId="{A871C275-3A11-2F4F-A27F-A7E82C6C9251}" srcOrd="0" destOrd="0" presId="urn:microsoft.com/office/officeart/2005/8/layout/lProcess2"/>
    <dgm:cxn modelId="{0C245BE2-2EFC-4A94-8542-42117B8302D9}" type="presOf" srcId="{7488D58A-7024-CF44-9AF4-620209BBF27A}" destId="{779FD076-0985-FA44-87CC-C85ADC62BC25}" srcOrd="1" destOrd="0" presId="urn:microsoft.com/office/officeart/2005/8/layout/lProcess2"/>
    <dgm:cxn modelId="{F1FEFCC9-97F0-47A8-ADD8-E58D356AC703}" type="presOf" srcId="{B2EC95D0-96AD-9E40-8FCA-612D32935F06}" destId="{86FE181B-EB0B-2C4E-A201-0DB386119781}" srcOrd="0" destOrd="0" presId="urn:microsoft.com/office/officeart/2005/8/layout/lProcess2"/>
    <dgm:cxn modelId="{ADC26810-1A18-4D75-A8B1-8F58EE9DF0CF}" type="presOf" srcId="{5067A53A-6D68-5F47-91C3-02FAB9205232}" destId="{6C69BE33-3FB8-A34D-8098-4EDB016F3921}" srcOrd="0" destOrd="0" presId="urn:microsoft.com/office/officeart/2005/8/layout/lProcess2"/>
    <dgm:cxn modelId="{EE0592C1-6516-8544-AA9E-A4282081D2FE}" srcId="{88CFDC60-6BD0-AB42-AA1C-21D1111FFF09}" destId="{6BC6A9FB-8B9D-DD44-9832-00B42B4A136A}" srcOrd="0" destOrd="0" parTransId="{326E709D-F349-024F-9293-DA6720C487C9}" sibTransId="{53DBF936-D2EF-354D-B4A6-FA2787585E00}"/>
    <dgm:cxn modelId="{280EF85F-960D-6943-A38C-BDDB36EEA803}" srcId="{F5E9F102-77DE-D24A-9C64-48D01D166454}" destId="{B3D6E009-1EB9-134A-B8D6-D37A963D8196}" srcOrd="3" destOrd="0" parTransId="{9D8172D9-5154-4C49-BB3F-FCC059E78102}" sibTransId="{076DE2CD-9F91-404F-99C8-7DD0D67B40D5}"/>
    <dgm:cxn modelId="{1AA3ED42-B91B-9043-9A9C-84F89C476C15}" srcId="{69D4E425-DE99-9F48-A5D3-0A2F5B9CDCDB}" destId="{ADDEE634-371C-964A-B534-14A53AE9C5CE}" srcOrd="0" destOrd="0" parTransId="{5E105929-183B-844A-8F91-4AFC16124D62}" sibTransId="{7C16794E-DD4E-5345-824B-A60532F9D431}"/>
    <dgm:cxn modelId="{288F18F0-0999-6D41-A33B-96A23F2BAF98}" srcId="{F5E9F102-77DE-D24A-9C64-48D01D166454}" destId="{69D4E425-DE99-9F48-A5D3-0A2F5B9CDCDB}" srcOrd="0" destOrd="0" parTransId="{2A6A7CD3-FC9C-554C-8B26-6E0AA9EE6706}" sibTransId="{EDF626C4-531F-C245-87FC-D35A30E9C68F}"/>
    <dgm:cxn modelId="{75B8A73C-E7FB-4327-B902-A94A6B3BF917}" type="presOf" srcId="{69D4E425-DE99-9F48-A5D3-0A2F5B9CDCDB}" destId="{4A0B4727-B710-C94D-9C5C-83AF50D637CF}" srcOrd="1" destOrd="0" presId="urn:microsoft.com/office/officeart/2005/8/layout/lProcess2"/>
    <dgm:cxn modelId="{B547DEA8-516A-C741-ABE5-ACE2DFDC74A7}" srcId="{F5E9F102-77DE-D24A-9C64-48D01D166454}" destId="{7488D58A-7024-CF44-9AF4-620209BBF27A}" srcOrd="1" destOrd="0" parTransId="{A03080D3-747C-3A49-A76B-A0F38069D2EE}" sibTransId="{54D062B4-4024-7849-A4D1-723C8BED9A66}"/>
    <dgm:cxn modelId="{216B6678-1EF3-F743-AEAA-2B0817B76A58}" srcId="{7488D58A-7024-CF44-9AF4-620209BBF27A}" destId="{CED3E9F4-F46E-E94A-AB59-AC1949ECFD7B}" srcOrd="0" destOrd="0" parTransId="{458DF26B-08D5-7B4F-A091-04DF318BCC33}" sibTransId="{714006B7-3E59-A24F-9976-FA159549818B}"/>
    <dgm:cxn modelId="{C587FFD9-7E8F-224F-89B4-2D485288033F}" srcId="{69D4E425-DE99-9F48-A5D3-0A2F5B9CDCDB}" destId="{728B3925-7AD9-2746-AFBC-1575BC612C2D}" srcOrd="1" destOrd="0" parTransId="{7ABDE5C2-2ABF-9C47-9B73-323DE78326B0}" sibTransId="{184187B1-ACAA-654E-B68E-9C09731B71B8}"/>
    <dgm:cxn modelId="{0C78FCA8-DA24-4098-8E00-2CD52060EBD2}" type="presOf" srcId="{CED3E9F4-F46E-E94A-AB59-AC1949ECFD7B}" destId="{0AC5A34A-903E-4E46-93F0-CD08C2880EC5}" srcOrd="0" destOrd="0" presId="urn:microsoft.com/office/officeart/2005/8/layout/lProcess2"/>
    <dgm:cxn modelId="{2A0931C8-0D56-4102-AF21-EF80FCA03CEF}" type="presOf" srcId="{88CFDC60-6BD0-AB42-AA1C-21D1111FFF09}" destId="{F8DB44AE-E538-D54E-900C-B2E6AE0E7103}" srcOrd="0" destOrd="0" presId="urn:microsoft.com/office/officeart/2005/8/layout/lProcess2"/>
    <dgm:cxn modelId="{C2933E81-5A96-4CFD-B409-DD31CBA552A3}" type="presOf" srcId="{728B3925-7AD9-2746-AFBC-1575BC612C2D}" destId="{95FDC534-81A1-9E41-B6FF-3334051DFBD3}" srcOrd="0" destOrd="0" presId="urn:microsoft.com/office/officeart/2005/8/layout/lProcess2"/>
    <dgm:cxn modelId="{C16882CA-E5C0-B04C-AF32-5C0B563B10D4}" srcId="{B3D6E009-1EB9-134A-B8D6-D37A963D8196}" destId="{B2EC95D0-96AD-9E40-8FCA-612D32935F06}" srcOrd="1" destOrd="0" parTransId="{FB2C5C2A-A421-A44D-80FC-19D30885E0B4}" sibTransId="{545CA938-3467-124C-AB46-38469A2FD337}"/>
    <dgm:cxn modelId="{BB2AF30F-46B7-41B4-85D4-880BEDEA293C}" type="presOf" srcId="{7488D58A-7024-CF44-9AF4-620209BBF27A}" destId="{9E764DEE-9E4D-224B-86C2-B4EA9CDC0C94}" srcOrd="0" destOrd="0" presId="urn:microsoft.com/office/officeart/2005/8/layout/lProcess2"/>
    <dgm:cxn modelId="{A3A314BA-DFA7-4F09-B9B6-8482AEB55C1F}" type="presOf" srcId="{B3D6E009-1EB9-134A-B8D6-D37A963D8196}" destId="{715CE3F0-7452-D54B-80F6-B67F672892F3}" srcOrd="1" destOrd="0" presId="urn:microsoft.com/office/officeart/2005/8/layout/lProcess2"/>
    <dgm:cxn modelId="{CDEAC9CF-8685-4746-9288-602E43A8FF1F}" type="presOf" srcId="{BFCF81CE-2106-3941-BF4C-E9E6F274D735}" destId="{8C2C2EA0-5690-0D4D-9335-8D6E714F95EC}" srcOrd="0" destOrd="0" presId="urn:microsoft.com/office/officeart/2005/8/layout/lProcess2"/>
    <dgm:cxn modelId="{7EDC4EA1-DCBF-1447-BF26-BB38E38273D0}" srcId="{F5E9F102-77DE-D24A-9C64-48D01D166454}" destId="{88CFDC60-6BD0-AB42-AA1C-21D1111FFF09}" srcOrd="2" destOrd="0" parTransId="{BD973BB2-3940-364F-B92A-1002F4161609}" sibTransId="{3C3383A7-1C4E-1742-83BF-E85B62DBE531}"/>
    <dgm:cxn modelId="{2CE3A76D-970C-EF4D-AFF4-B1EE2EF4DC92}" srcId="{88CFDC60-6BD0-AB42-AA1C-21D1111FFF09}" destId="{BFCF81CE-2106-3941-BF4C-E9E6F274D735}" srcOrd="1" destOrd="0" parTransId="{242314A1-C360-0E4B-8D1F-2B7584F7AD1C}" sibTransId="{F7C05224-BF6E-5544-AAE2-09C9F7296FB2}"/>
    <dgm:cxn modelId="{7BBF61A2-D737-412F-A18D-74FF89CACFF3}" type="presOf" srcId="{ADDEE634-371C-964A-B534-14A53AE9C5CE}" destId="{5ACA4B84-9A9B-FC4A-BE03-0634E8EDA71E}" srcOrd="0" destOrd="0" presId="urn:microsoft.com/office/officeart/2005/8/layout/lProcess2"/>
    <dgm:cxn modelId="{855BF778-B66F-476D-A964-3D9DDDB9F594}" type="presOf" srcId="{6BC6A9FB-8B9D-DD44-9832-00B42B4A136A}" destId="{DCACCC82-C4EE-B24C-9849-34C0685649D4}" srcOrd="0" destOrd="0" presId="urn:microsoft.com/office/officeart/2005/8/layout/lProcess2"/>
    <dgm:cxn modelId="{D9744828-285D-44AC-A98E-97FAEEC31CF5}" type="presParOf" srcId="{A871C275-3A11-2F4F-A27F-A7E82C6C9251}" destId="{5076D2DC-7387-BE4B-BFBA-34455EC88463}" srcOrd="0" destOrd="0" presId="urn:microsoft.com/office/officeart/2005/8/layout/lProcess2"/>
    <dgm:cxn modelId="{37735C9E-9776-4AEB-9A17-CE159A265471}" type="presParOf" srcId="{5076D2DC-7387-BE4B-BFBA-34455EC88463}" destId="{FF66837C-69F4-124B-8A8F-C8311A8A9415}" srcOrd="0" destOrd="0" presId="urn:microsoft.com/office/officeart/2005/8/layout/lProcess2"/>
    <dgm:cxn modelId="{22FDEB4D-860E-46A5-98C0-FEC263AFD6CF}" type="presParOf" srcId="{5076D2DC-7387-BE4B-BFBA-34455EC88463}" destId="{4A0B4727-B710-C94D-9C5C-83AF50D637CF}" srcOrd="1" destOrd="0" presId="urn:microsoft.com/office/officeart/2005/8/layout/lProcess2"/>
    <dgm:cxn modelId="{89A7980D-C292-4EB4-97A0-1E0975788246}" type="presParOf" srcId="{5076D2DC-7387-BE4B-BFBA-34455EC88463}" destId="{30264A3C-47C3-264D-B7B4-81A12973106D}" srcOrd="2" destOrd="0" presId="urn:microsoft.com/office/officeart/2005/8/layout/lProcess2"/>
    <dgm:cxn modelId="{A2CC604A-7AB5-4F63-8ECF-9CBCDD1A4C53}" type="presParOf" srcId="{30264A3C-47C3-264D-B7B4-81A12973106D}" destId="{9E2DDB3A-6CC3-DD46-8E78-9B3A665CBD16}" srcOrd="0" destOrd="0" presId="urn:microsoft.com/office/officeart/2005/8/layout/lProcess2"/>
    <dgm:cxn modelId="{913FCFBB-2D14-40D3-9EF7-42CA754FA9F9}" type="presParOf" srcId="{9E2DDB3A-6CC3-DD46-8E78-9B3A665CBD16}" destId="{5ACA4B84-9A9B-FC4A-BE03-0634E8EDA71E}" srcOrd="0" destOrd="0" presId="urn:microsoft.com/office/officeart/2005/8/layout/lProcess2"/>
    <dgm:cxn modelId="{E4F727EF-8FC3-4DE2-86CA-D54403C77CF2}" type="presParOf" srcId="{9E2DDB3A-6CC3-DD46-8E78-9B3A665CBD16}" destId="{8BE74AA0-4E77-E64C-B18B-94455DB56E64}" srcOrd="1" destOrd="0" presId="urn:microsoft.com/office/officeart/2005/8/layout/lProcess2"/>
    <dgm:cxn modelId="{5F23E622-7836-470D-8E00-9B1F2E575E9F}" type="presParOf" srcId="{9E2DDB3A-6CC3-DD46-8E78-9B3A665CBD16}" destId="{95FDC534-81A1-9E41-B6FF-3334051DFBD3}" srcOrd="2" destOrd="0" presId="urn:microsoft.com/office/officeart/2005/8/layout/lProcess2"/>
    <dgm:cxn modelId="{E0DDA9F4-5818-44F3-835F-AC06D02B6431}" type="presParOf" srcId="{A871C275-3A11-2F4F-A27F-A7E82C6C9251}" destId="{455811A9-080F-9C4B-B60B-6214BAE1ADF2}" srcOrd="1" destOrd="0" presId="urn:microsoft.com/office/officeart/2005/8/layout/lProcess2"/>
    <dgm:cxn modelId="{513E1F33-B9B6-4392-8D2F-0FDDF571CDA7}" type="presParOf" srcId="{A871C275-3A11-2F4F-A27F-A7E82C6C9251}" destId="{90A42258-F3CE-794C-914D-F00171DD3EC8}" srcOrd="2" destOrd="0" presId="urn:microsoft.com/office/officeart/2005/8/layout/lProcess2"/>
    <dgm:cxn modelId="{66E7D7AF-AEB1-4C8F-9052-8D6AEE3ED924}" type="presParOf" srcId="{90A42258-F3CE-794C-914D-F00171DD3EC8}" destId="{9E764DEE-9E4D-224B-86C2-B4EA9CDC0C94}" srcOrd="0" destOrd="0" presId="urn:microsoft.com/office/officeart/2005/8/layout/lProcess2"/>
    <dgm:cxn modelId="{7CAA7CE0-39D9-43AA-94F2-CA19322D503A}" type="presParOf" srcId="{90A42258-F3CE-794C-914D-F00171DD3EC8}" destId="{779FD076-0985-FA44-87CC-C85ADC62BC25}" srcOrd="1" destOrd="0" presId="urn:microsoft.com/office/officeart/2005/8/layout/lProcess2"/>
    <dgm:cxn modelId="{C1885E63-3C5D-4321-819E-DF3517D5D6CC}" type="presParOf" srcId="{90A42258-F3CE-794C-914D-F00171DD3EC8}" destId="{0670D918-D62F-B646-AB8C-0E1254759F79}" srcOrd="2" destOrd="0" presId="urn:microsoft.com/office/officeart/2005/8/layout/lProcess2"/>
    <dgm:cxn modelId="{9351C600-51B0-4EA6-B44C-33AFB631CA5F}" type="presParOf" srcId="{0670D918-D62F-B646-AB8C-0E1254759F79}" destId="{69B1EB34-F9EA-8746-8C08-AA2AC9C26576}" srcOrd="0" destOrd="0" presId="urn:microsoft.com/office/officeart/2005/8/layout/lProcess2"/>
    <dgm:cxn modelId="{03A31DB4-B9BD-407A-8D7A-8B37BD5BFB55}" type="presParOf" srcId="{69B1EB34-F9EA-8746-8C08-AA2AC9C26576}" destId="{0AC5A34A-903E-4E46-93F0-CD08C2880EC5}" srcOrd="0" destOrd="0" presId="urn:microsoft.com/office/officeart/2005/8/layout/lProcess2"/>
    <dgm:cxn modelId="{39BFD586-AA44-4C55-B7F5-E8B4D751BD0D}" type="presParOf" srcId="{69B1EB34-F9EA-8746-8C08-AA2AC9C26576}" destId="{BC549BD5-E98F-1E4E-8093-D5E9EC788EFD}" srcOrd="1" destOrd="0" presId="urn:microsoft.com/office/officeart/2005/8/layout/lProcess2"/>
    <dgm:cxn modelId="{E92C005E-6FF8-420E-AE86-39FF4742AB6C}" type="presParOf" srcId="{69B1EB34-F9EA-8746-8C08-AA2AC9C26576}" destId="{983B98C8-7BAE-A34E-9848-2D6D9299FE46}" srcOrd="2" destOrd="0" presId="urn:microsoft.com/office/officeart/2005/8/layout/lProcess2"/>
    <dgm:cxn modelId="{E28F6B35-79FA-4615-99E0-D9A70F206769}" type="presParOf" srcId="{A871C275-3A11-2F4F-A27F-A7E82C6C9251}" destId="{92E082E6-6AAF-8048-B64F-3E7B68DEC8E8}" srcOrd="3" destOrd="0" presId="urn:microsoft.com/office/officeart/2005/8/layout/lProcess2"/>
    <dgm:cxn modelId="{F4B927BA-E68B-4E11-A4B2-8DDD7D59B408}" type="presParOf" srcId="{A871C275-3A11-2F4F-A27F-A7E82C6C9251}" destId="{38F51362-DA1B-6E43-A6E3-D045BE9812FA}" srcOrd="4" destOrd="0" presId="urn:microsoft.com/office/officeart/2005/8/layout/lProcess2"/>
    <dgm:cxn modelId="{7A368A76-DABB-4CB7-A5C7-D485AA5F6163}" type="presParOf" srcId="{38F51362-DA1B-6E43-A6E3-D045BE9812FA}" destId="{F8DB44AE-E538-D54E-900C-B2E6AE0E7103}" srcOrd="0" destOrd="0" presId="urn:microsoft.com/office/officeart/2005/8/layout/lProcess2"/>
    <dgm:cxn modelId="{9EC1E370-5203-4A80-BDB3-257AFB286F3F}" type="presParOf" srcId="{38F51362-DA1B-6E43-A6E3-D045BE9812FA}" destId="{2BF38B32-C4E1-F442-81DC-2B2B15886F58}" srcOrd="1" destOrd="0" presId="urn:microsoft.com/office/officeart/2005/8/layout/lProcess2"/>
    <dgm:cxn modelId="{5ABE183F-74A7-42EF-AA09-948E1DFB7085}" type="presParOf" srcId="{38F51362-DA1B-6E43-A6E3-D045BE9812FA}" destId="{71403FE2-E91A-DD4B-BB9E-B1669D345E4E}" srcOrd="2" destOrd="0" presId="urn:microsoft.com/office/officeart/2005/8/layout/lProcess2"/>
    <dgm:cxn modelId="{D36964A5-E977-4623-944B-4ECE82A8E2BE}" type="presParOf" srcId="{71403FE2-E91A-DD4B-BB9E-B1669D345E4E}" destId="{EC8D1738-CEBA-664F-98EC-758D48D3B7F8}" srcOrd="0" destOrd="0" presId="urn:microsoft.com/office/officeart/2005/8/layout/lProcess2"/>
    <dgm:cxn modelId="{AA4AEC23-4551-488C-980A-9D55E50279DC}" type="presParOf" srcId="{EC8D1738-CEBA-664F-98EC-758D48D3B7F8}" destId="{DCACCC82-C4EE-B24C-9849-34C0685649D4}" srcOrd="0" destOrd="0" presId="urn:microsoft.com/office/officeart/2005/8/layout/lProcess2"/>
    <dgm:cxn modelId="{2E4CBF29-065D-4947-BFC7-F64610D2D7D0}" type="presParOf" srcId="{EC8D1738-CEBA-664F-98EC-758D48D3B7F8}" destId="{D99C6CD9-16FF-7C4D-8568-B9006A4A57C6}" srcOrd="1" destOrd="0" presId="urn:microsoft.com/office/officeart/2005/8/layout/lProcess2"/>
    <dgm:cxn modelId="{DA087402-4E4C-4061-98CD-984974C15B6F}" type="presParOf" srcId="{EC8D1738-CEBA-664F-98EC-758D48D3B7F8}" destId="{8C2C2EA0-5690-0D4D-9335-8D6E714F95EC}" srcOrd="2" destOrd="0" presId="urn:microsoft.com/office/officeart/2005/8/layout/lProcess2"/>
    <dgm:cxn modelId="{CA525B02-3C2F-4180-8C06-6EFD32A13D75}" type="presParOf" srcId="{A871C275-3A11-2F4F-A27F-A7E82C6C9251}" destId="{4928B4F5-FD56-8B48-9175-CB14340F3811}" srcOrd="5" destOrd="0" presId="urn:microsoft.com/office/officeart/2005/8/layout/lProcess2"/>
    <dgm:cxn modelId="{E23CEACA-2D6D-4A65-9AC3-B86DF49A29A1}" type="presParOf" srcId="{A871C275-3A11-2F4F-A27F-A7E82C6C9251}" destId="{F425518B-FC15-AE44-B306-7C8F1A398051}" srcOrd="6" destOrd="0" presId="urn:microsoft.com/office/officeart/2005/8/layout/lProcess2"/>
    <dgm:cxn modelId="{8C32A41A-BE97-4E53-9E6F-940D5004B4F2}" type="presParOf" srcId="{F425518B-FC15-AE44-B306-7C8F1A398051}" destId="{C2BB0A98-4C63-B64D-B71C-8A948E870881}" srcOrd="0" destOrd="0" presId="urn:microsoft.com/office/officeart/2005/8/layout/lProcess2"/>
    <dgm:cxn modelId="{EC95923F-38DA-4F21-92C9-E4860758B89D}" type="presParOf" srcId="{F425518B-FC15-AE44-B306-7C8F1A398051}" destId="{715CE3F0-7452-D54B-80F6-B67F672892F3}" srcOrd="1" destOrd="0" presId="urn:microsoft.com/office/officeart/2005/8/layout/lProcess2"/>
    <dgm:cxn modelId="{939070A8-ADCA-43DA-9BC6-29DEB6ABB915}" type="presParOf" srcId="{F425518B-FC15-AE44-B306-7C8F1A398051}" destId="{C07A3DF8-08E3-E347-8D75-2A4FB100513E}" srcOrd="2" destOrd="0" presId="urn:microsoft.com/office/officeart/2005/8/layout/lProcess2"/>
    <dgm:cxn modelId="{8F10B6C9-9C30-4B6D-BD62-79731B43F749}" type="presParOf" srcId="{C07A3DF8-08E3-E347-8D75-2A4FB100513E}" destId="{998B16B3-6127-D243-9145-36CB11C06F3A}" srcOrd="0" destOrd="0" presId="urn:microsoft.com/office/officeart/2005/8/layout/lProcess2"/>
    <dgm:cxn modelId="{63C2F4DB-AB7C-4B78-81C9-DE02C5FACD89}" type="presParOf" srcId="{998B16B3-6127-D243-9145-36CB11C06F3A}" destId="{6C69BE33-3FB8-A34D-8098-4EDB016F3921}" srcOrd="0" destOrd="0" presId="urn:microsoft.com/office/officeart/2005/8/layout/lProcess2"/>
    <dgm:cxn modelId="{1D86513C-21FE-4732-853F-18AF520931F9}" type="presParOf" srcId="{998B16B3-6127-D243-9145-36CB11C06F3A}" destId="{272EEF53-1927-9A4E-A219-4CA18378C266}" srcOrd="1" destOrd="0" presId="urn:microsoft.com/office/officeart/2005/8/layout/lProcess2"/>
    <dgm:cxn modelId="{E5F635E7-A8A1-414C-8299-949E958DB91B}" type="presParOf" srcId="{998B16B3-6127-D243-9145-36CB11C06F3A}" destId="{86FE181B-EB0B-2C4E-A201-0DB38611978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E7F061-F378-6444-8F09-5516ABB1B3A8}" type="doc">
      <dgm:prSet loTypeId="urn:microsoft.com/office/officeart/2005/8/layout/funnel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EC7742-1DCF-4D41-BEF8-D40C94AE03FD}">
      <dgm:prSet phldrT="[Text]"/>
      <dgm:spPr/>
      <dgm:t>
        <a:bodyPr/>
        <a:lstStyle/>
        <a:p>
          <a:r>
            <a:rPr lang="en-US" dirty="0"/>
            <a:t>Informs workforce planning</a:t>
          </a:r>
        </a:p>
      </dgm:t>
    </dgm:pt>
    <dgm:pt modelId="{AD57C2B5-DE0C-CD4D-A2A2-5B976E384C60}" type="parTrans" cxnId="{1622FFFE-5C8B-8D4B-B31C-34B58E59D855}">
      <dgm:prSet/>
      <dgm:spPr/>
      <dgm:t>
        <a:bodyPr/>
        <a:lstStyle/>
        <a:p>
          <a:endParaRPr lang="en-US"/>
        </a:p>
      </dgm:t>
    </dgm:pt>
    <dgm:pt modelId="{3F0AC236-D9FD-7A41-B054-B1ACDEA43104}" type="sibTrans" cxnId="{1622FFFE-5C8B-8D4B-B31C-34B58E59D855}">
      <dgm:prSet/>
      <dgm:spPr/>
      <dgm:t>
        <a:bodyPr/>
        <a:lstStyle/>
        <a:p>
          <a:endParaRPr lang="en-US"/>
        </a:p>
      </dgm:t>
    </dgm:pt>
    <dgm:pt modelId="{4F0F2ADB-F870-7B49-BB94-4EF3D45ECBF6}">
      <dgm:prSet phldrT="[Text]"/>
      <dgm:spPr/>
      <dgm:t>
        <a:bodyPr/>
        <a:lstStyle/>
        <a:p>
          <a:r>
            <a:rPr lang="en-US" dirty="0"/>
            <a:t>Important when designing a service</a:t>
          </a:r>
        </a:p>
      </dgm:t>
    </dgm:pt>
    <dgm:pt modelId="{FE77B08F-F2B4-D74E-B1A4-90B220591872}" type="parTrans" cxnId="{763C61DD-08DC-F044-9F77-C41A95FE3AAA}">
      <dgm:prSet/>
      <dgm:spPr/>
      <dgm:t>
        <a:bodyPr/>
        <a:lstStyle/>
        <a:p>
          <a:endParaRPr lang="en-US"/>
        </a:p>
      </dgm:t>
    </dgm:pt>
    <dgm:pt modelId="{EFFFCDC1-EDA6-5746-BD0F-3CE0DCA56449}" type="sibTrans" cxnId="{763C61DD-08DC-F044-9F77-C41A95FE3AAA}">
      <dgm:prSet/>
      <dgm:spPr/>
      <dgm:t>
        <a:bodyPr/>
        <a:lstStyle/>
        <a:p>
          <a:endParaRPr lang="en-US"/>
        </a:p>
      </dgm:t>
    </dgm:pt>
    <dgm:pt modelId="{A47A5BEE-3B35-7848-9238-AD6CEE2DC887}">
      <dgm:prSet phldrT="[Text]" custT="1"/>
      <dgm:spPr/>
      <dgm:t>
        <a:bodyPr/>
        <a:lstStyle/>
        <a:p>
          <a:endParaRPr lang="en-US" sz="2400" dirty="0"/>
        </a:p>
      </dgm:t>
    </dgm:pt>
    <dgm:pt modelId="{66CC8A23-7E92-E341-B56F-D7DE80B35A89}" type="parTrans" cxnId="{29B89511-91ED-4A49-9460-042580C02789}">
      <dgm:prSet/>
      <dgm:spPr/>
      <dgm:t>
        <a:bodyPr/>
        <a:lstStyle/>
        <a:p>
          <a:endParaRPr lang="en-US"/>
        </a:p>
      </dgm:t>
    </dgm:pt>
    <dgm:pt modelId="{5E7A9EC5-D496-474F-9691-1BF7A012427E}" type="sibTrans" cxnId="{29B89511-91ED-4A49-9460-042580C02789}">
      <dgm:prSet/>
      <dgm:spPr/>
      <dgm:t>
        <a:bodyPr/>
        <a:lstStyle/>
        <a:p>
          <a:endParaRPr lang="en-US"/>
        </a:p>
      </dgm:t>
    </dgm:pt>
    <dgm:pt modelId="{D6D2879F-3A1E-5449-BB8D-35E2822A5499}">
      <dgm:prSet phldrT="[Text]"/>
      <dgm:spPr/>
      <dgm:t>
        <a:bodyPr/>
        <a:lstStyle/>
        <a:p>
          <a:r>
            <a:rPr lang="en-US"/>
            <a:t>Offers direction to national and international education and training</a:t>
          </a:r>
          <a:endParaRPr lang="en-US" dirty="0"/>
        </a:p>
      </dgm:t>
    </dgm:pt>
    <dgm:pt modelId="{938DAFEE-6624-1D4E-86A8-52ADFE4B7A4A}" type="parTrans" cxnId="{EE3E2E54-1DDF-D040-B18E-76C1D0504F2F}">
      <dgm:prSet/>
      <dgm:spPr/>
      <dgm:t>
        <a:bodyPr/>
        <a:lstStyle/>
        <a:p>
          <a:endParaRPr lang="en-US"/>
        </a:p>
      </dgm:t>
    </dgm:pt>
    <dgm:pt modelId="{99BAB72B-C63A-074C-90F3-5517D97B2C57}" type="sibTrans" cxnId="{EE3E2E54-1DDF-D040-B18E-76C1D0504F2F}">
      <dgm:prSet/>
      <dgm:spPr/>
      <dgm:t>
        <a:bodyPr/>
        <a:lstStyle/>
        <a:p>
          <a:endParaRPr lang="en-US"/>
        </a:p>
      </dgm:t>
    </dgm:pt>
    <dgm:pt modelId="{217A35D2-407B-A749-A5D7-3F27270F9914}" type="pres">
      <dgm:prSet presAssocID="{79E7F061-F378-6444-8F09-5516ABB1B3A8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467F6C-5CFD-2242-A409-B0EB46AFB164}" type="pres">
      <dgm:prSet presAssocID="{79E7F061-F378-6444-8F09-5516ABB1B3A8}" presName="ellipse" presStyleLbl="trBgShp" presStyleIdx="0" presStyleCnt="1"/>
      <dgm:spPr/>
    </dgm:pt>
    <dgm:pt modelId="{0DB2B0D2-2A2F-314F-889A-8E6E3D7A5F16}" type="pres">
      <dgm:prSet presAssocID="{79E7F061-F378-6444-8F09-5516ABB1B3A8}" presName="arrow1" presStyleLbl="fgShp" presStyleIdx="0" presStyleCnt="1" custAng="16200000" custFlipVert="1" custScaleY="274579" custLinFactX="-188940" custLinFactY="-300000" custLinFactNeighborX="-200000" custLinFactNeighborY="-340823"/>
      <dgm:spPr/>
    </dgm:pt>
    <dgm:pt modelId="{AF4C7903-1305-4C4B-8F6D-F83B6BB51A17}" type="pres">
      <dgm:prSet presAssocID="{79E7F061-F378-6444-8F09-5516ABB1B3A8}" presName="rectangle" presStyleLbl="revTx" presStyleIdx="0" presStyleCnt="1" custScaleX="204831" custScaleY="121192" custLinFactNeighborX="156" custLinFactNeighborY="111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AD7A0-43E8-394B-A0D3-6722823E1B1C}" type="pres">
      <dgm:prSet presAssocID="{4F0F2ADB-F870-7B49-BB94-4EF3D45ECBF6}" presName="item1" presStyleLbl="node1" presStyleIdx="0" presStyleCnt="3" custScaleX="154815" custScaleY="130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AB9C68-B4F5-3A45-9169-49CC39F061B8}" type="pres">
      <dgm:prSet presAssocID="{D6D2879F-3A1E-5449-BB8D-35E2822A5499}" presName="item2" presStyleLbl="node1" presStyleIdx="1" presStyleCnt="3" custScaleX="126730" custScaleY="124433" custLinFactNeighborX="-7407" custLinFactNeighborY="-309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D9E8D9-C245-8745-B855-C86D8F5AEFBD}" type="pres">
      <dgm:prSet presAssocID="{A47A5BEE-3B35-7848-9238-AD6CEE2DC887}" presName="item3" presStyleLbl="node1" presStyleIdx="2" presStyleCnt="3" custScaleX="133752" custScaleY="130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F2D19-514D-F941-8466-9B59BAB6CB68}" type="pres">
      <dgm:prSet presAssocID="{79E7F061-F378-6444-8F09-5516ABB1B3A8}" presName="funnel" presStyleLbl="trAlignAcc1" presStyleIdx="0" presStyleCnt="1" custScaleX="118264" custScaleY="142857" custLinFactNeighborX="4731" custLinFactNeighborY="43190"/>
      <dgm:spPr/>
    </dgm:pt>
  </dgm:ptLst>
  <dgm:cxnLst>
    <dgm:cxn modelId="{854733F1-E412-42E0-994B-81CC4A3666B0}" type="presOf" srcId="{4F0F2ADB-F870-7B49-BB94-4EF3D45ECBF6}" destId="{34AB9C68-B4F5-3A45-9169-49CC39F061B8}" srcOrd="0" destOrd="0" presId="urn:microsoft.com/office/officeart/2005/8/layout/funnel1"/>
    <dgm:cxn modelId="{1622FFFE-5C8B-8D4B-B31C-34B58E59D855}" srcId="{79E7F061-F378-6444-8F09-5516ABB1B3A8}" destId="{8FEC7742-1DCF-4D41-BEF8-D40C94AE03FD}" srcOrd="0" destOrd="0" parTransId="{AD57C2B5-DE0C-CD4D-A2A2-5B976E384C60}" sibTransId="{3F0AC236-D9FD-7A41-B054-B1ACDEA43104}"/>
    <dgm:cxn modelId="{763C61DD-08DC-F044-9F77-C41A95FE3AAA}" srcId="{79E7F061-F378-6444-8F09-5516ABB1B3A8}" destId="{4F0F2ADB-F870-7B49-BB94-4EF3D45ECBF6}" srcOrd="1" destOrd="0" parTransId="{FE77B08F-F2B4-D74E-B1A4-90B220591872}" sibTransId="{EFFFCDC1-EDA6-5746-BD0F-3CE0DCA56449}"/>
    <dgm:cxn modelId="{EE3E2E54-1DDF-D040-B18E-76C1D0504F2F}" srcId="{79E7F061-F378-6444-8F09-5516ABB1B3A8}" destId="{D6D2879F-3A1E-5449-BB8D-35E2822A5499}" srcOrd="2" destOrd="0" parTransId="{938DAFEE-6624-1D4E-86A8-52ADFE4B7A4A}" sibTransId="{99BAB72B-C63A-074C-90F3-5517D97B2C57}"/>
    <dgm:cxn modelId="{25158FE8-F710-45F1-9037-68F771EBD937}" type="presOf" srcId="{D6D2879F-3A1E-5449-BB8D-35E2822A5499}" destId="{746AD7A0-43E8-394B-A0D3-6722823E1B1C}" srcOrd="0" destOrd="0" presId="urn:microsoft.com/office/officeart/2005/8/layout/funnel1"/>
    <dgm:cxn modelId="{4D327DBD-81DE-400B-9E4C-69E25B882A43}" type="presOf" srcId="{79E7F061-F378-6444-8F09-5516ABB1B3A8}" destId="{217A35D2-407B-A749-A5D7-3F27270F9914}" srcOrd="0" destOrd="0" presId="urn:microsoft.com/office/officeart/2005/8/layout/funnel1"/>
    <dgm:cxn modelId="{FF2845D1-6B3C-4FFD-9B57-04EF1DF439FA}" type="presOf" srcId="{A47A5BEE-3B35-7848-9238-AD6CEE2DC887}" destId="{AF4C7903-1305-4C4B-8F6D-F83B6BB51A17}" srcOrd="0" destOrd="0" presId="urn:microsoft.com/office/officeart/2005/8/layout/funnel1"/>
    <dgm:cxn modelId="{29B89511-91ED-4A49-9460-042580C02789}" srcId="{79E7F061-F378-6444-8F09-5516ABB1B3A8}" destId="{A47A5BEE-3B35-7848-9238-AD6CEE2DC887}" srcOrd="3" destOrd="0" parTransId="{66CC8A23-7E92-E341-B56F-D7DE80B35A89}" sibTransId="{5E7A9EC5-D496-474F-9691-1BF7A012427E}"/>
    <dgm:cxn modelId="{99D7DC48-18CD-4F7E-ADDB-49E773CD8AE1}" type="presOf" srcId="{8FEC7742-1DCF-4D41-BEF8-D40C94AE03FD}" destId="{55D9E8D9-C245-8745-B855-C86D8F5AEFBD}" srcOrd="0" destOrd="0" presId="urn:microsoft.com/office/officeart/2005/8/layout/funnel1"/>
    <dgm:cxn modelId="{3239A42A-2557-4791-8337-C15240713E22}" type="presParOf" srcId="{217A35D2-407B-A749-A5D7-3F27270F9914}" destId="{F3467F6C-5CFD-2242-A409-B0EB46AFB164}" srcOrd="0" destOrd="0" presId="urn:microsoft.com/office/officeart/2005/8/layout/funnel1"/>
    <dgm:cxn modelId="{E5FDE9C1-7BF4-4283-AD8A-1E8AB3B1D5BB}" type="presParOf" srcId="{217A35D2-407B-A749-A5D7-3F27270F9914}" destId="{0DB2B0D2-2A2F-314F-889A-8E6E3D7A5F16}" srcOrd="1" destOrd="0" presId="urn:microsoft.com/office/officeart/2005/8/layout/funnel1"/>
    <dgm:cxn modelId="{28E0626D-C62F-4E52-A912-E3729681D321}" type="presParOf" srcId="{217A35D2-407B-A749-A5D7-3F27270F9914}" destId="{AF4C7903-1305-4C4B-8F6D-F83B6BB51A17}" srcOrd="2" destOrd="0" presId="urn:microsoft.com/office/officeart/2005/8/layout/funnel1"/>
    <dgm:cxn modelId="{4C40AA67-247D-4D07-963F-E55A94809CCE}" type="presParOf" srcId="{217A35D2-407B-A749-A5D7-3F27270F9914}" destId="{746AD7A0-43E8-394B-A0D3-6722823E1B1C}" srcOrd="3" destOrd="0" presId="urn:microsoft.com/office/officeart/2005/8/layout/funnel1"/>
    <dgm:cxn modelId="{9B819A07-EFC8-4A64-A205-153FCC3B1C9C}" type="presParOf" srcId="{217A35D2-407B-A749-A5D7-3F27270F9914}" destId="{34AB9C68-B4F5-3A45-9169-49CC39F061B8}" srcOrd="4" destOrd="0" presId="urn:microsoft.com/office/officeart/2005/8/layout/funnel1"/>
    <dgm:cxn modelId="{EAD842EA-E44E-4227-AF07-D7749CA2F180}" type="presParOf" srcId="{217A35D2-407B-A749-A5D7-3F27270F9914}" destId="{55D9E8D9-C245-8745-B855-C86D8F5AEFBD}" srcOrd="5" destOrd="0" presId="urn:microsoft.com/office/officeart/2005/8/layout/funnel1"/>
    <dgm:cxn modelId="{A3CF2380-F98F-49D6-8BF0-488714CA81E6}" type="presParOf" srcId="{217A35D2-407B-A749-A5D7-3F27270F9914}" destId="{FC5F2D19-514D-F941-8466-9B59BAB6CB6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E7F061-F378-6444-8F09-5516ABB1B3A8}" type="doc">
      <dgm:prSet loTypeId="urn:microsoft.com/office/officeart/2005/8/layout/arrow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EC7742-1DCF-4D41-BEF8-D40C94AE03FD}">
      <dgm:prSet phldrT="[Text]" custT="1"/>
      <dgm:spPr/>
      <dgm:t>
        <a:bodyPr/>
        <a:lstStyle/>
        <a:p>
          <a:r>
            <a:rPr lang="en-US" sz="1400" b="1" i="0" dirty="0">
              <a:solidFill>
                <a:schemeClr val="accent1">
                  <a:lumMod val="50000"/>
                </a:schemeClr>
              </a:solidFill>
            </a:rPr>
            <a:t>Informs workforce planning, new and established teams</a:t>
          </a:r>
        </a:p>
      </dgm:t>
    </dgm:pt>
    <dgm:pt modelId="{AD57C2B5-DE0C-CD4D-A2A2-5B976E384C60}" type="parTrans" cxnId="{1622FFFE-5C8B-8D4B-B31C-34B58E59D855}">
      <dgm:prSet/>
      <dgm:spPr/>
      <dgm:t>
        <a:bodyPr/>
        <a:lstStyle/>
        <a:p>
          <a:endParaRPr lang="en-US"/>
        </a:p>
      </dgm:t>
    </dgm:pt>
    <dgm:pt modelId="{3F0AC236-D9FD-7A41-B054-B1ACDEA43104}" type="sibTrans" cxnId="{1622FFFE-5C8B-8D4B-B31C-34B58E59D855}">
      <dgm:prSet/>
      <dgm:spPr/>
      <dgm:t>
        <a:bodyPr/>
        <a:lstStyle/>
        <a:p>
          <a:endParaRPr lang="en-US"/>
        </a:p>
      </dgm:t>
    </dgm:pt>
    <dgm:pt modelId="{D6D2879F-3A1E-5449-BB8D-35E2822A5499}">
      <dgm:prSet phldrT="[Text]" custT="1"/>
      <dgm:spPr/>
      <dgm:t>
        <a:bodyPr/>
        <a:lstStyle/>
        <a:p>
          <a:r>
            <a:rPr lang="en-US" sz="1400" b="1" i="0" dirty="0">
              <a:solidFill>
                <a:schemeClr val="accent1">
                  <a:lumMod val="50000"/>
                </a:schemeClr>
              </a:solidFill>
            </a:rPr>
            <a:t>Directs national and international education and training</a:t>
          </a:r>
        </a:p>
      </dgm:t>
    </dgm:pt>
    <dgm:pt modelId="{938DAFEE-6624-1D4E-86A8-52ADFE4B7A4A}" type="parTrans" cxnId="{EE3E2E54-1DDF-D040-B18E-76C1D0504F2F}">
      <dgm:prSet/>
      <dgm:spPr/>
      <dgm:t>
        <a:bodyPr/>
        <a:lstStyle/>
        <a:p>
          <a:endParaRPr lang="en-US"/>
        </a:p>
      </dgm:t>
    </dgm:pt>
    <dgm:pt modelId="{99BAB72B-C63A-074C-90F3-5517D97B2C57}" type="sibTrans" cxnId="{EE3E2E54-1DDF-D040-B18E-76C1D0504F2F}">
      <dgm:prSet/>
      <dgm:spPr/>
      <dgm:t>
        <a:bodyPr/>
        <a:lstStyle/>
        <a:p>
          <a:endParaRPr lang="en-US"/>
        </a:p>
      </dgm:t>
    </dgm:pt>
    <dgm:pt modelId="{24659B94-2DEB-4A45-A38C-6CDC1CE00C50}">
      <dgm:prSet phldrT="[Text]" custT="1"/>
      <dgm:spPr/>
      <dgm:t>
        <a:bodyPr/>
        <a:lstStyle/>
        <a:p>
          <a:r>
            <a:rPr lang="en-US" sz="1400" b="1" i="0" dirty="0">
              <a:solidFill>
                <a:schemeClr val="accent1">
                  <a:lumMod val="50000"/>
                </a:schemeClr>
              </a:solidFill>
            </a:rPr>
            <a:t>Used as a benchmark against which standards can be assessed</a:t>
          </a:r>
        </a:p>
      </dgm:t>
    </dgm:pt>
    <dgm:pt modelId="{30047788-3B1A-2A45-AC7A-C1C70DB4EA35}" type="parTrans" cxnId="{3A071CB0-7877-9A4C-A0F7-A8510D14208C}">
      <dgm:prSet/>
      <dgm:spPr/>
      <dgm:t>
        <a:bodyPr/>
        <a:lstStyle/>
        <a:p>
          <a:endParaRPr lang="en-US"/>
        </a:p>
      </dgm:t>
    </dgm:pt>
    <dgm:pt modelId="{820D1D55-6EAB-6C47-8D65-9123CEF94434}" type="sibTrans" cxnId="{3A071CB0-7877-9A4C-A0F7-A8510D14208C}">
      <dgm:prSet/>
      <dgm:spPr/>
      <dgm:t>
        <a:bodyPr/>
        <a:lstStyle/>
        <a:p>
          <a:endParaRPr lang="en-US"/>
        </a:p>
      </dgm:t>
    </dgm:pt>
    <dgm:pt modelId="{12C5AAF6-471C-374C-816C-0C63B0019D5F}">
      <dgm:prSet phldrT="[Text]" custT="1"/>
      <dgm:spPr/>
      <dgm:t>
        <a:bodyPr/>
        <a:lstStyle/>
        <a:p>
          <a:r>
            <a:rPr lang="en-GB" sz="1400" b="1" i="0" dirty="0">
              <a:solidFill>
                <a:schemeClr val="accent1">
                  <a:lumMod val="50000"/>
                </a:schemeClr>
              </a:solidFill>
            </a:rPr>
            <a:t>Inform competency-based assessment of performance</a:t>
          </a:r>
          <a:endParaRPr lang="en-US" sz="1400" b="1" i="0" dirty="0">
            <a:solidFill>
              <a:schemeClr val="accent1">
                <a:lumMod val="50000"/>
              </a:schemeClr>
            </a:solidFill>
          </a:endParaRPr>
        </a:p>
      </dgm:t>
    </dgm:pt>
    <dgm:pt modelId="{DA369378-ABFA-9641-A3BF-0696A14C2EA4}" type="parTrans" cxnId="{FAF40335-64C2-8742-BDD0-3BB789578F97}">
      <dgm:prSet/>
      <dgm:spPr/>
      <dgm:t>
        <a:bodyPr/>
        <a:lstStyle/>
        <a:p>
          <a:endParaRPr lang="en-US"/>
        </a:p>
      </dgm:t>
    </dgm:pt>
    <dgm:pt modelId="{E2AFABA1-D344-C748-B23D-A5FE617283E9}" type="sibTrans" cxnId="{FAF40335-64C2-8742-BDD0-3BB789578F97}">
      <dgm:prSet/>
      <dgm:spPr/>
      <dgm:t>
        <a:bodyPr/>
        <a:lstStyle/>
        <a:p>
          <a:endParaRPr lang="en-US"/>
        </a:p>
      </dgm:t>
    </dgm:pt>
    <dgm:pt modelId="{24F0F1CA-CA68-3B45-B608-AA5D71474EF8}">
      <dgm:prSet phldrT="[Text]" custT="1"/>
      <dgm:spPr/>
      <dgm:t>
        <a:bodyPr/>
        <a:lstStyle/>
        <a:p>
          <a:r>
            <a:rPr lang="en-US" sz="1400" b="1" i="0" dirty="0">
              <a:solidFill>
                <a:schemeClr val="accent1">
                  <a:lumMod val="50000"/>
                </a:schemeClr>
              </a:solidFill>
            </a:rPr>
            <a:t>Details composition of the clinical team, particularly helpful for new teams</a:t>
          </a:r>
        </a:p>
      </dgm:t>
    </dgm:pt>
    <dgm:pt modelId="{2BE1778A-DCCB-524C-8429-01B5305D2DF7}" type="parTrans" cxnId="{680DFB91-20A4-2F4A-BAC7-D846C8D8DBB0}">
      <dgm:prSet/>
      <dgm:spPr/>
      <dgm:t>
        <a:bodyPr/>
        <a:lstStyle/>
        <a:p>
          <a:endParaRPr lang="en-US"/>
        </a:p>
      </dgm:t>
    </dgm:pt>
    <dgm:pt modelId="{9584440C-0C1E-4047-8E16-2F4C0CE4480C}" type="sibTrans" cxnId="{680DFB91-20A4-2F4A-BAC7-D846C8D8DBB0}">
      <dgm:prSet/>
      <dgm:spPr/>
      <dgm:t>
        <a:bodyPr/>
        <a:lstStyle/>
        <a:p>
          <a:endParaRPr lang="en-US"/>
        </a:p>
      </dgm:t>
    </dgm:pt>
    <dgm:pt modelId="{DCA75465-AB5B-EA41-A590-6E2A53E46E66}" type="pres">
      <dgm:prSet presAssocID="{79E7F061-F378-6444-8F09-5516ABB1B3A8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046C64-A299-1F4F-86E5-B78A210A1228}" type="pres">
      <dgm:prSet presAssocID="{79E7F061-F378-6444-8F09-5516ABB1B3A8}" presName="arrow" presStyleLbl="bgShp" presStyleIdx="0" presStyleCnt="1"/>
      <dgm:spPr/>
    </dgm:pt>
    <dgm:pt modelId="{6E4E3FE5-C829-CA4D-8D7E-DAB3B803C166}" type="pres">
      <dgm:prSet presAssocID="{79E7F061-F378-6444-8F09-5516ABB1B3A8}" presName="arrowDiagram5" presStyleCnt="0"/>
      <dgm:spPr/>
    </dgm:pt>
    <dgm:pt modelId="{A978E640-A17F-9845-8DDA-67D947BDED6A}" type="pres">
      <dgm:prSet presAssocID="{24F0F1CA-CA68-3B45-B608-AA5D71474EF8}" presName="bullet5a" presStyleLbl="node1" presStyleIdx="0" presStyleCnt="5"/>
      <dgm:spPr/>
    </dgm:pt>
    <dgm:pt modelId="{A7D6229F-C387-DD4A-A161-0B172112D8AC}" type="pres">
      <dgm:prSet presAssocID="{24F0F1CA-CA68-3B45-B608-AA5D71474EF8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64343-F177-6A44-8DC6-F482C002FA06}" type="pres">
      <dgm:prSet presAssocID="{8FEC7742-1DCF-4D41-BEF8-D40C94AE03FD}" presName="bullet5b" presStyleLbl="node1" presStyleIdx="1" presStyleCnt="5"/>
      <dgm:spPr/>
    </dgm:pt>
    <dgm:pt modelId="{AC981AA8-8ED7-504C-8365-19427AAC18EF}" type="pres">
      <dgm:prSet presAssocID="{8FEC7742-1DCF-4D41-BEF8-D40C94AE03FD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F36BC-79B1-2C49-8C19-89067975524D}" type="pres">
      <dgm:prSet presAssocID="{24659B94-2DEB-4A45-A38C-6CDC1CE00C50}" presName="bullet5c" presStyleLbl="node1" presStyleIdx="2" presStyleCnt="5"/>
      <dgm:spPr/>
    </dgm:pt>
    <dgm:pt modelId="{7B2698E0-C689-EB4F-B5DA-6EC8CF9EBC9E}" type="pres">
      <dgm:prSet presAssocID="{24659B94-2DEB-4A45-A38C-6CDC1CE00C50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6C462-48F9-8F4E-9D36-0A55089DBB1F}" type="pres">
      <dgm:prSet presAssocID="{12C5AAF6-471C-374C-816C-0C63B0019D5F}" presName="bullet5d" presStyleLbl="node1" presStyleIdx="3" presStyleCnt="5"/>
      <dgm:spPr/>
    </dgm:pt>
    <dgm:pt modelId="{C2E0C809-85E8-A142-B7B2-5A17C7808FBA}" type="pres">
      <dgm:prSet presAssocID="{12C5AAF6-471C-374C-816C-0C63B0019D5F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ED4416-F782-D342-8257-02EB72067FAE}" type="pres">
      <dgm:prSet presAssocID="{D6D2879F-3A1E-5449-BB8D-35E2822A5499}" presName="bullet5e" presStyleLbl="node1" presStyleIdx="4" presStyleCnt="5"/>
      <dgm:spPr/>
    </dgm:pt>
    <dgm:pt modelId="{19FA826F-9299-5547-A00E-EF9ABD2940B4}" type="pres">
      <dgm:prSet presAssocID="{D6D2879F-3A1E-5449-BB8D-35E2822A5499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CD58F0-A27C-44DE-BBAC-FDDF23A646C4}" type="presOf" srcId="{79E7F061-F378-6444-8F09-5516ABB1B3A8}" destId="{DCA75465-AB5B-EA41-A590-6E2A53E46E66}" srcOrd="0" destOrd="0" presId="urn:microsoft.com/office/officeart/2005/8/layout/arrow2"/>
    <dgm:cxn modelId="{1622FFFE-5C8B-8D4B-B31C-34B58E59D855}" srcId="{79E7F061-F378-6444-8F09-5516ABB1B3A8}" destId="{8FEC7742-1DCF-4D41-BEF8-D40C94AE03FD}" srcOrd="1" destOrd="0" parTransId="{AD57C2B5-DE0C-CD4D-A2A2-5B976E384C60}" sibTransId="{3F0AC236-D9FD-7A41-B054-B1ACDEA43104}"/>
    <dgm:cxn modelId="{D209F64D-CA58-4EFC-863D-1F6251DE5E93}" type="presOf" srcId="{8FEC7742-1DCF-4D41-BEF8-D40C94AE03FD}" destId="{AC981AA8-8ED7-504C-8365-19427AAC18EF}" srcOrd="0" destOrd="0" presId="urn:microsoft.com/office/officeart/2005/8/layout/arrow2"/>
    <dgm:cxn modelId="{1D551F5A-95DB-460A-A976-2A87E96769ED}" type="presOf" srcId="{12C5AAF6-471C-374C-816C-0C63B0019D5F}" destId="{C2E0C809-85E8-A142-B7B2-5A17C7808FBA}" srcOrd="0" destOrd="0" presId="urn:microsoft.com/office/officeart/2005/8/layout/arrow2"/>
    <dgm:cxn modelId="{FAF40335-64C2-8742-BDD0-3BB789578F97}" srcId="{79E7F061-F378-6444-8F09-5516ABB1B3A8}" destId="{12C5AAF6-471C-374C-816C-0C63B0019D5F}" srcOrd="3" destOrd="0" parTransId="{DA369378-ABFA-9641-A3BF-0696A14C2EA4}" sibTransId="{E2AFABA1-D344-C748-B23D-A5FE617283E9}"/>
    <dgm:cxn modelId="{EE3E2E54-1DDF-D040-B18E-76C1D0504F2F}" srcId="{79E7F061-F378-6444-8F09-5516ABB1B3A8}" destId="{D6D2879F-3A1E-5449-BB8D-35E2822A5499}" srcOrd="4" destOrd="0" parTransId="{938DAFEE-6624-1D4E-86A8-52ADFE4B7A4A}" sibTransId="{99BAB72B-C63A-074C-90F3-5517D97B2C57}"/>
    <dgm:cxn modelId="{70266CCD-6A1B-4051-9C43-BFB61D423799}" type="presOf" srcId="{24F0F1CA-CA68-3B45-B608-AA5D71474EF8}" destId="{A7D6229F-C387-DD4A-A161-0B172112D8AC}" srcOrd="0" destOrd="0" presId="urn:microsoft.com/office/officeart/2005/8/layout/arrow2"/>
    <dgm:cxn modelId="{680DFB91-20A4-2F4A-BAC7-D846C8D8DBB0}" srcId="{79E7F061-F378-6444-8F09-5516ABB1B3A8}" destId="{24F0F1CA-CA68-3B45-B608-AA5D71474EF8}" srcOrd="0" destOrd="0" parTransId="{2BE1778A-DCCB-524C-8429-01B5305D2DF7}" sibTransId="{9584440C-0C1E-4047-8E16-2F4C0CE4480C}"/>
    <dgm:cxn modelId="{3A071CB0-7877-9A4C-A0F7-A8510D14208C}" srcId="{79E7F061-F378-6444-8F09-5516ABB1B3A8}" destId="{24659B94-2DEB-4A45-A38C-6CDC1CE00C50}" srcOrd="2" destOrd="0" parTransId="{30047788-3B1A-2A45-AC7A-C1C70DB4EA35}" sibTransId="{820D1D55-6EAB-6C47-8D65-9123CEF94434}"/>
    <dgm:cxn modelId="{3F509FE8-38F0-450D-93B6-FBE0D8DD7012}" type="presOf" srcId="{D6D2879F-3A1E-5449-BB8D-35E2822A5499}" destId="{19FA826F-9299-5547-A00E-EF9ABD2940B4}" srcOrd="0" destOrd="0" presId="urn:microsoft.com/office/officeart/2005/8/layout/arrow2"/>
    <dgm:cxn modelId="{0670E96C-F6B4-46DF-9525-715ED4AD7687}" type="presOf" srcId="{24659B94-2DEB-4A45-A38C-6CDC1CE00C50}" destId="{7B2698E0-C689-EB4F-B5DA-6EC8CF9EBC9E}" srcOrd="0" destOrd="0" presId="urn:microsoft.com/office/officeart/2005/8/layout/arrow2"/>
    <dgm:cxn modelId="{1844A1BC-FBEB-46F7-AE48-C0BCC4434D1D}" type="presParOf" srcId="{DCA75465-AB5B-EA41-A590-6E2A53E46E66}" destId="{A0046C64-A299-1F4F-86E5-B78A210A1228}" srcOrd="0" destOrd="0" presId="urn:microsoft.com/office/officeart/2005/8/layout/arrow2"/>
    <dgm:cxn modelId="{2B1BA3D3-2C38-41BA-A068-2FAEFDEB57B2}" type="presParOf" srcId="{DCA75465-AB5B-EA41-A590-6E2A53E46E66}" destId="{6E4E3FE5-C829-CA4D-8D7E-DAB3B803C166}" srcOrd="1" destOrd="0" presId="urn:microsoft.com/office/officeart/2005/8/layout/arrow2"/>
    <dgm:cxn modelId="{5575B79F-F807-4575-A64D-9ECEDC2B68D4}" type="presParOf" srcId="{6E4E3FE5-C829-CA4D-8D7E-DAB3B803C166}" destId="{A978E640-A17F-9845-8DDA-67D947BDED6A}" srcOrd="0" destOrd="0" presId="urn:microsoft.com/office/officeart/2005/8/layout/arrow2"/>
    <dgm:cxn modelId="{7A4B7812-3738-45F8-984C-9E0C38886841}" type="presParOf" srcId="{6E4E3FE5-C829-CA4D-8D7E-DAB3B803C166}" destId="{A7D6229F-C387-DD4A-A161-0B172112D8AC}" srcOrd="1" destOrd="0" presId="urn:microsoft.com/office/officeart/2005/8/layout/arrow2"/>
    <dgm:cxn modelId="{376A2E97-2FFE-49CE-8E8B-0E5D68F6732A}" type="presParOf" srcId="{6E4E3FE5-C829-CA4D-8D7E-DAB3B803C166}" destId="{93864343-F177-6A44-8DC6-F482C002FA06}" srcOrd="2" destOrd="0" presId="urn:microsoft.com/office/officeart/2005/8/layout/arrow2"/>
    <dgm:cxn modelId="{5C576900-E54F-45E8-83D0-C72482527DDD}" type="presParOf" srcId="{6E4E3FE5-C829-CA4D-8D7E-DAB3B803C166}" destId="{AC981AA8-8ED7-504C-8365-19427AAC18EF}" srcOrd="3" destOrd="0" presId="urn:microsoft.com/office/officeart/2005/8/layout/arrow2"/>
    <dgm:cxn modelId="{91CC7B15-7C54-4B61-A345-03E75965E205}" type="presParOf" srcId="{6E4E3FE5-C829-CA4D-8D7E-DAB3B803C166}" destId="{E0CF36BC-79B1-2C49-8C19-89067975524D}" srcOrd="4" destOrd="0" presId="urn:microsoft.com/office/officeart/2005/8/layout/arrow2"/>
    <dgm:cxn modelId="{139D40DD-FB94-411E-8258-0C2C6C0CA9E4}" type="presParOf" srcId="{6E4E3FE5-C829-CA4D-8D7E-DAB3B803C166}" destId="{7B2698E0-C689-EB4F-B5DA-6EC8CF9EBC9E}" srcOrd="5" destOrd="0" presId="urn:microsoft.com/office/officeart/2005/8/layout/arrow2"/>
    <dgm:cxn modelId="{821A2061-23B1-41CF-81B3-790F2B768E2B}" type="presParOf" srcId="{6E4E3FE5-C829-CA4D-8D7E-DAB3B803C166}" destId="{14D6C462-48F9-8F4E-9D36-0A55089DBB1F}" srcOrd="6" destOrd="0" presId="urn:microsoft.com/office/officeart/2005/8/layout/arrow2"/>
    <dgm:cxn modelId="{5A82A1EC-6611-4D46-B27F-EA90C5BF1FFD}" type="presParOf" srcId="{6E4E3FE5-C829-CA4D-8D7E-DAB3B803C166}" destId="{C2E0C809-85E8-A142-B7B2-5A17C7808FBA}" srcOrd="7" destOrd="0" presId="urn:microsoft.com/office/officeart/2005/8/layout/arrow2"/>
    <dgm:cxn modelId="{E22FA6B3-403D-4726-96ED-3DD76F832BD9}" type="presParOf" srcId="{6E4E3FE5-C829-CA4D-8D7E-DAB3B803C166}" destId="{01ED4416-F782-D342-8257-02EB72067FAE}" srcOrd="8" destOrd="0" presId="urn:microsoft.com/office/officeart/2005/8/layout/arrow2"/>
    <dgm:cxn modelId="{7BAD8EED-35EC-4B10-952D-8602CF0F9398}" type="presParOf" srcId="{6E4E3FE5-C829-CA4D-8D7E-DAB3B803C166}" destId="{19FA826F-9299-5547-A00E-EF9ABD2940B4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CA892-D847-47C9-BC56-27B601569DE6}">
      <dsp:nvSpPr>
        <dsp:cNvPr id="0" name=""/>
        <dsp:cNvSpPr/>
      </dsp:nvSpPr>
      <dsp:spPr>
        <a:xfrm>
          <a:off x="2200913" y="644887"/>
          <a:ext cx="4404969" cy="4404969"/>
        </a:xfrm>
        <a:prstGeom prst="blockArc">
          <a:avLst>
            <a:gd name="adj1" fmla="val 12600000"/>
            <a:gd name="adj2" fmla="val 16200000"/>
            <a:gd name="adj3" fmla="val 453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B730833-3124-4742-BD7A-F6606DF897CF}">
      <dsp:nvSpPr>
        <dsp:cNvPr id="0" name=""/>
        <dsp:cNvSpPr/>
      </dsp:nvSpPr>
      <dsp:spPr>
        <a:xfrm>
          <a:off x="2198093" y="649757"/>
          <a:ext cx="4404969" cy="4404969"/>
        </a:xfrm>
        <a:prstGeom prst="blockArc">
          <a:avLst>
            <a:gd name="adj1" fmla="val 8991025"/>
            <a:gd name="adj2" fmla="val 12608987"/>
            <a:gd name="adj3" fmla="val 453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2649F5-C18E-4B50-A367-93C7B91D07E4}">
      <dsp:nvSpPr>
        <dsp:cNvPr id="0" name=""/>
        <dsp:cNvSpPr/>
      </dsp:nvSpPr>
      <dsp:spPr>
        <a:xfrm>
          <a:off x="2181208" y="644894"/>
          <a:ext cx="4404969" cy="4404969"/>
        </a:xfrm>
        <a:prstGeom prst="blockArc">
          <a:avLst>
            <a:gd name="adj1" fmla="val 5390972"/>
            <a:gd name="adj2" fmla="val 8982038"/>
            <a:gd name="adj3" fmla="val 453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AB00F7-6AFE-4A54-A84E-4FBCDC95690C}">
      <dsp:nvSpPr>
        <dsp:cNvPr id="0" name=""/>
        <dsp:cNvSpPr/>
      </dsp:nvSpPr>
      <dsp:spPr>
        <a:xfrm>
          <a:off x="2200913" y="644887"/>
          <a:ext cx="4404969" cy="4404969"/>
        </a:xfrm>
        <a:prstGeom prst="blockArc">
          <a:avLst>
            <a:gd name="adj1" fmla="val 1800000"/>
            <a:gd name="adj2" fmla="val 5400000"/>
            <a:gd name="adj3" fmla="val 453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ED0F852-EA34-4577-AA15-4DF95399C3CA}">
      <dsp:nvSpPr>
        <dsp:cNvPr id="0" name=""/>
        <dsp:cNvSpPr/>
      </dsp:nvSpPr>
      <dsp:spPr>
        <a:xfrm>
          <a:off x="2200913" y="644887"/>
          <a:ext cx="4404969" cy="4404969"/>
        </a:xfrm>
        <a:prstGeom prst="blockArc">
          <a:avLst>
            <a:gd name="adj1" fmla="val 19800000"/>
            <a:gd name="adj2" fmla="val 1800000"/>
            <a:gd name="adj3" fmla="val 453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C641C8F-340F-4B7A-BC77-54EAD827FB8A}">
      <dsp:nvSpPr>
        <dsp:cNvPr id="0" name=""/>
        <dsp:cNvSpPr/>
      </dsp:nvSpPr>
      <dsp:spPr>
        <a:xfrm>
          <a:off x="2200913" y="644887"/>
          <a:ext cx="4404969" cy="4404969"/>
        </a:xfrm>
        <a:prstGeom prst="blockArc">
          <a:avLst>
            <a:gd name="adj1" fmla="val 16200000"/>
            <a:gd name="adj2" fmla="val 19800000"/>
            <a:gd name="adj3" fmla="val 453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953FBF-2695-4D8C-A1B9-1EDE593818D6}">
      <dsp:nvSpPr>
        <dsp:cNvPr id="0" name=""/>
        <dsp:cNvSpPr/>
      </dsp:nvSpPr>
      <dsp:spPr>
        <a:xfrm>
          <a:off x="3413691" y="1857665"/>
          <a:ext cx="1979412" cy="197941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latin typeface="Calibri" panose="020F0502020204030204"/>
              <a:ea typeface="+mn-ea"/>
              <a:cs typeface="+mn-cs"/>
            </a:rPr>
            <a:t>Young people </a:t>
          </a:r>
          <a:r>
            <a:rPr lang="en-US" sz="1600" b="0" kern="1200" dirty="0">
              <a:latin typeface="Calibri" panose="020F0502020204030204"/>
              <a:ea typeface="+mn-ea"/>
              <a:cs typeface="+mn-cs"/>
            </a:rPr>
            <a:t>longitudinal survey</a:t>
          </a:r>
          <a:endParaRPr lang="en-US" sz="1800" b="0" kern="1200" dirty="0">
            <a:latin typeface="Calibri" panose="020F0502020204030204"/>
            <a:ea typeface="+mn-ea"/>
            <a:cs typeface="+mn-cs"/>
          </a:endParaRPr>
        </a:p>
      </dsp:txBody>
      <dsp:txXfrm>
        <a:off x="3703569" y="2147543"/>
        <a:ext cx="1399656" cy="1399656"/>
      </dsp:txXfrm>
    </dsp:sp>
    <dsp:sp modelId="{E8AAF85B-6015-48D6-B9F0-DFCBFF5521CA}">
      <dsp:nvSpPr>
        <dsp:cNvPr id="0" name=""/>
        <dsp:cNvSpPr/>
      </dsp:nvSpPr>
      <dsp:spPr>
        <a:xfrm>
          <a:off x="3710603" y="1974"/>
          <a:ext cx="1385588" cy="138558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Calibri" panose="020F0502020204030204"/>
              <a:ea typeface="+mn-ea"/>
              <a:cs typeface="+mn-cs"/>
            </a:rPr>
            <a:t>Carer data</a:t>
          </a:r>
        </a:p>
      </dsp:txBody>
      <dsp:txXfrm>
        <a:off x="3913518" y="204889"/>
        <a:ext cx="979758" cy="979758"/>
      </dsp:txXfrm>
    </dsp:sp>
    <dsp:sp modelId="{38D49C9E-56C9-463F-9A0D-6FB2389D1DFA}">
      <dsp:nvSpPr>
        <dsp:cNvPr id="0" name=""/>
        <dsp:cNvSpPr/>
      </dsp:nvSpPr>
      <dsp:spPr>
        <a:xfrm>
          <a:off x="5485428" y="1078275"/>
          <a:ext cx="1564357" cy="138558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Calibri" panose="020F0502020204030204"/>
              <a:ea typeface="+mn-ea"/>
              <a:cs typeface="+mn-cs"/>
            </a:rPr>
            <a:t>Health economics data</a:t>
          </a:r>
        </a:p>
      </dsp:txBody>
      <dsp:txXfrm>
        <a:off x="5714523" y="1281190"/>
        <a:ext cx="1106167" cy="979758"/>
      </dsp:txXfrm>
    </dsp:sp>
    <dsp:sp modelId="{0D1E0F4D-0392-496E-825D-815ECC91BAE3}">
      <dsp:nvSpPr>
        <dsp:cNvPr id="0" name=""/>
        <dsp:cNvSpPr/>
      </dsp:nvSpPr>
      <dsp:spPr>
        <a:xfrm>
          <a:off x="5574813" y="3230879"/>
          <a:ext cx="1385588" cy="138558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Calibri" panose="020F0502020204030204"/>
              <a:ea typeface="+mn-ea"/>
              <a:cs typeface="+mn-cs"/>
            </a:rPr>
            <a:t>Multi-site case study</a:t>
          </a:r>
        </a:p>
      </dsp:txBody>
      <dsp:txXfrm>
        <a:off x="5777728" y="3433794"/>
        <a:ext cx="979758" cy="979758"/>
      </dsp:txXfrm>
    </dsp:sp>
    <dsp:sp modelId="{A85DF5B2-2243-4A52-B66F-BCA6CFC17C90}">
      <dsp:nvSpPr>
        <dsp:cNvPr id="0" name=""/>
        <dsp:cNvSpPr/>
      </dsp:nvSpPr>
      <dsp:spPr>
        <a:xfrm>
          <a:off x="3710603" y="4307181"/>
          <a:ext cx="1385588" cy="138558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Calibri" panose="020F0502020204030204"/>
              <a:ea typeface="+mn-ea"/>
              <a:cs typeface="+mn-cs"/>
            </a:rPr>
            <a:t>NHS Registry Data </a:t>
          </a:r>
        </a:p>
      </dsp:txBody>
      <dsp:txXfrm>
        <a:off x="3913518" y="4510096"/>
        <a:ext cx="979758" cy="979758"/>
      </dsp:txXfrm>
    </dsp:sp>
    <dsp:sp modelId="{FF2A5566-39CE-4ABD-8D67-28957B6959E0}">
      <dsp:nvSpPr>
        <dsp:cNvPr id="0" name=""/>
        <dsp:cNvSpPr/>
      </dsp:nvSpPr>
      <dsp:spPr>
        <a:xfrm>
          <a:off x="1698562" y="3240612"/>
          <a:ext cx="1681245" cy="1385588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</a:rPr>
            <a:t>Health professional data</a:t>
          </a:r>
        </a:p>
      </dsp:txBody>
      <dsp:txXfrm>
        <a:off x="1944775" y="3443527"/>
        <a:ext cx="1188819" cy="979758"/>
      </dsp:txXfrm>
    </dsp:sp>
    <dsp:sp modelId="{3F52BA96-AE04-4316-BACA-A0FCC4CA628D}">
      <dsp:nvSpPr>
        <dsp:cNvPr id="0" name=""/>
        <dsp:cNvSpPr/>
      </dsp:nvSpPr>
      <dsp:spPr>
        <a:xfrm>
          <a:off x="1677525" y="1078275"/>
          <a:ext cx="1723325" cy="138558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Calibri" panose="020F0502020204030204"/>
              <a:ea typeface="+mn-ea"/>
              <a:cs typeface="+mn-cs"/>
            </a:rPr>
            <a:t>Patient involvement data</a:t>
          </a:r>
        </a:p>
      </dsp:txBody>
      <dsp:txXfrm>
        <a:off x="1929900" y="1281190"/>
        <a:ext cx="1218575" cy="979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AF5D3-38A2-494C-A575-24295BDAD75F}">
      <dsp:nvSpPr>
        <dsp:cNvPr id="0" name=""/>
        <dsp:cNvSpPr/>
      </dsp:nvSpPr>
      <dsp:spPr>
        <a:xfrm rot="5400000">
          <a:off x="4203053" y="-1536698"/>
          <a:ext cx="1317661" cy="457589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Doctor=43(69</a:t>
          </a:r>
          <a:r>
            <a:rPr lang="en-US" sz="2800" kern="1200" dirty="0"/>
            <a:t>%)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Nurse=50(91</a:t>
          </a:r>
          <a:r>
            <a:rPr lang="en-US" sz="2800" kern="1200" dirty="0"/>
            <a:t>%)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Other=25(66</a:t>
          </a:r>
          <a:r>
            <a:rPr lang="en-US" sz="2800" kern="1200" dirty="0"/>
            <a:t>%)</a:t>
          </a:r>
        </a:p>
      </dsp:txBody>
      <dsp:txXfrm rot="-5400000">
        <a:off x="2573939" y="156739"/>
        <a:ext cx="4511568" cy="1189015"/>
      </dsp:txXfrm>
    </dsp:sp>
    <dsp:sp modelId="{1679FD86-87B2-3548-89BE-F881F229852E}">
      <dsp:nvSpPr>
        <dsp:cNvPr id="0" name=""/>
        <dsp:cNvSpPr/>
      </dsp:nvSpPr>
      <dsp:spPr>
        <a:xfrm>
          <a:off x="0" y="2269"/>
          <a:ext cx="2573938" cy="14979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K1 Cultural issues</a:t>
          </a:r>
        </a:p>
      </dsp:txBody>
      <dsp:txXfrm>
        <a:off x="73124" y="75393"/>
        <a:ext cx="2427690" cy="1351707"/>
      </dsp:txXfrm>
    </dsp:sp>
    <dsp:sp modelId="{64DD46DE-1509-5D4B-A43C-4AA051D4CD75}">
      <dsp:nvSpPr>
        <dsp:cNvPr id="0" name=""/>
        <dsp:cNvSpPr/>
      </dsp:nvSpPr>
      <dsp:spPr>
        <a:xfrm rot="5400000">
          <a:off x="4186624" y="36154"/>
          <a:ext cx="1350520" cy="457589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Doctor=39(63</a:t>
          </a:r>
          <a:r>
            <a:rPr lang="en-US" sz="2800" kern="1200" dirty="0"/>
            <a:t>%)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Nurse=53(96</a:t>
          </a:r>
          <a:r>
            <a:rPr lang="en-US" sz="2800" kern="1200" dirty="0"/>
            <a:t>%)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0ther=24(63</a:t>
          </a:r>
          <a:r>
            <a:rPr lang="en-US" sz="2800" kern="1200" dirty="0"/>
            <a:t>%)</a:t>
          </a:r>
        </a:p>
      </dsp:txBody>
      <dsp:txXfrm rot="-5400000">
        <a:off x="2573939" y="1714767"/>
        <a:ext cx="4509964" cy="1218666"/>
      </dsp:txXfrm>
    </dsp:sp>
    <dsp:sp modelId="{5A83C9DA-83B1-9A4C-8F88-7397E659E801}">
      <dsp:nvSpPr>
        <dsp:cNvPr id="0" name=""/>
        <dsp:cNvSpPr/>
      </dsp:nvSpPr>
      <dsp:spPr>
        <a:xfrm>
          <a:off x="0" y="1575122"/>
          <a:ext cx="2573938" cy="14979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C4 Facilitate communication between young people</a:t>
          </a:r>
        </a:p>
      </dsp:txBody>
      <dsp:txXfrm>
        <a:off x="73124" y="1648246"/>
        <a:ext cx="2427690" cy="1351707"/>
      </dsp:txXfrm>
    </dsp:sp>
    <dsp:sp modelId="{697BC338-770A-B643-8257-6C0AA88DCC3C}">
      <dsp:nvSpPr>
        <dsp:cNvPr id="0" name=""/>
        <dsp:cNvSpPr/>
      </dsp:nvSpPr>
      <dsp:spPr>
        <a:xfrm rot="5400000">
          <a:off x="4160469" y="1609007"/>
          <a:ext cx="1402828" cy="457589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Doctor=49(79</a:t>
          </a:r>
          <a:r>
            <a:rPr lang="en-US" sz="2800" kern="1200" dirty="0"/>
            <a:t>%)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Nurse=55(100</a:t>
          </a:r>
          <a:r>
            <a:rPr lang="en-US" sz="2800" kern="1200" dirty="0"/>
            <a:t>%)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0ther=28(74</a:t>
          </a:r>
          <a:r>
            <a:rPr lang="en-US" sz="2800" kern="1200" dirty="0"/>
            <a:t>%)</a:t>
          </a:r>
        </a:p>
      </dsp:txBody>
      <dsp:txXfrm rot="-5400000">
        <a:off x="2573938" y="3264018"/>
        <a:ext cx="4507411" cy="1265868"/>
      </dsp:txXfrm>
    </dsp:sp>
    <dsp:sp modelId="{F8B00F7E-F3B9-754A-B2CA-3E9F513F9588}">
      <dsp:nvSpPr>
        <dsp:cNvPr id="0" name=""/>
        <dsp:cNvSpPr/>
      </dsp:nvSpPr>
      <dsp:spPr>
        <a:xfrm>
          <a:off x="0" y="3147975"/>
          <a:ext cx="2573938" cy="14979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S16 Provide holistic care</a:t>
          </a:r>
        </a:p>
      </dsp:txBody>
      <dsp:txXfrm>
        <a:off x="73124" y="3221099"/>
        <a:ext cx="2427690" cy="13517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B73C0-45E8-4A40-9CF5-17203EA98631}">
      <dsp:nvSpPr>
        <dsp:cNvPr id="0" name=""/>
        <dsp:cNvSpPr/>
      </dsp:nvSpPr>
      <dsp:spPr>
        <a:xfrm rot="5400000">
          <a:off x="4331428" y="-1335242"/>
          <a:ext cx="1803975" cy="49255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Doctor=40(80</a:t>
          </a:r>
          <a:r>
            <a:rPr lang="en-US" sz="3200" kern="1200" dirty="0"/>
            <a:t>%)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Nurse=27(54</a:t>
          </a:r>
          <a:r>
            <a:rPr lang="en-US" sz="3200" kern="1200" dirty="0"/>
            <a:t>%)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Other=16(44</a:t>
          </a:r>
          <a:r>
            <a:rPr lang="en-US" sz="3200" kern="1200" dirty="0"/>
            <a:t>%)</a:t>
          </a:r>
        </a:p>
      </dsp:txBody>
      <dsp:txXfrm rot="-5400000">
        <a:off x="2770632" y="313617"/>
        <a:ext cx="4837505" cy="1627849"/>
      </dsp:txXfrm>
    </dsp:sp>
    <dsp:sp modelId="{ADE4527B-3DB0-1E44-9099-720AF4848394}">
      <dsp:nvSpPr>
        <dsp:cNvPr id="0" name=""/>
        <dsp:cNvSpPr/>
      </dsp:nvSpPr>
      <dsp:spPr>
        <a:xfrm>
          <a:off x="0" y="56"/>
          <a:ext cx="2770632" cy="22549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S27 Able to consent patients to clinical research and trials</a:t>
          </a:r>
        </a:p>
      </dsp:txBody>
      <dsp:txXfrm>
        <a:off x="110079" y="110135"/>
        <a:ext cx="2550474" cy="2034811"/>
      </dsp:txXfrm>
    </dsp:sp>
    <dsp:sp modelId="{F3962ABE-0B6D-A04B-92D2-411FB2B18D5C}">
      <dsp:nvSpPr>
        <dsp:cNvPr id="0" name=""/>
        <dsp:cNvSpPr/>
      </dsp:nvSpPr>
      <dsp:spPr>
        <a:xfrm rot="5400000">
          <a:off x="4331428" y="1032474"/>
          <a:ext cx="1803975" cy="49255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Doctor=23(46</a:t>
          </a:r>
          <a:r>
            <a:rPr lang="en-US" sz="3200" kern="1200" dirty="0"/>
            <a:t>%)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Nurse=35(70</a:t>
          </a:r>
          <a:r>
            <a:rPr lang="en-US" sz="3200" kern="1200" dirty="0"/>
            <a:t>%)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0ther=18(50</a:t>
          </a:r>
          <a:r>
            <a:rPr lang="en-US" sz="3200" kern="1200" dirty="0"/>
            <a:t>%)</a:t>
          </a:r>
        </a:p>
      </dsp:txBody>
      <dsp:txXfrm rot="-5400000">
        <a:off x="2770632" y="2681334"/>
        <a:ext cx="4837505" cy="1627849"/>
      </dsp:txXfrm>
    </dsp:sp>
    <dsp:sp modelId="{2B321024-90E2-7C43-926D-3AB5926E7D86}">
      <dsp:nvSpPr>
        <dsp:cNvPr id="0" name=""/>
        <dsp:cNvSpPr/>
      </dsp:nvSpPr>
      <dsp:spPr>
        <a:xfrm>
          <a:off x="0" y="2367774"/>
          <a:ext cx="2770632" cy="22549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S28 Able to address young people’s concerns on spirituality appropriately</a:t>
          </a:r>
        </a:p>
      </dsp:txBody>
      <dsp:txXfrm>
        <a:off x="110079" y="2477853"/>
        <a:ext cx="2550474" cy="20348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6837C-69F4-124B-8A8F-C8311A8A9415}">
      <dsp:nvSpPr>
        <dsp:cNvPr id="0" name=""/>
        <dsp:cNvSpPr/>
      </dsp:nvSpPr>
      <dsp:spPr>
        <a:xfrm>
          <a:off x="738" y="0"/>
          <a:ext cx="2021263" cy="4441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Skill</a:t>
          </a:r>
        </a:p>
      </dsp:txBody>
      <dsp:txXfrm>
        <a:off x="738" y="0"/>
        <a:ext cx="2021263" cy="1332540"/>
      </dsp:txXfrm>
    </dsp:sp>
    <dsp:sp modelId="{5ACA4B84-9A9B-FC4A-BE03-0634E8EDA71E}">
      <dsp:nvSpPr>
        <dsp:cNvPr id="0" name=""/>
        <dsp:cNvSpPr/>
      </dsp:nvSpPr>
      <dsp:spPr>
        <a:xfrm>
          <a:off x="202865" y="1333841"/>
          <a:ext cx="1617010" cy="1339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Identify the impact of disease on young people’s life</a:t>
          </a:r>
          <a:endParaRPr lang="en-US" sz="1600" kern="1200" dirty="0"/>
        </a:p>
      </dsp:txBody>
      <dsp:txXfrm>
        <a:off x="242091" y="1373067"/>
        <a:ext cx="1538558" cy="1260811"/>
      </dsp:txXfrm>
    </dsp:sp>
    <dsp:sp modelId="{95FDC534-81A1-9E41-B6FF-3334051DFBD3}">
      <dsp:nvSpPr>
        <dsp:cNvPr id="0" name=""/>
        <dsp:cNvSpPr/>
      </dsp:nvSpPr>
      <dsp:spPr>
        <a:xfrm>
          <a:off x="202865" y="2879145"/>
          <a:ext cx="1617010" cy="1339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Have excellent clinical skills</a:t>
          </a:r>
          <a:endParaRPr lang="en-US" sz="1800" kern="1200" dirty="0"/>
        </a:p>
      </dsp:txBody>
      <dsp:txXfrm>
        <a:off x="242091" y="2918371"/>
        <a:ext cx="1538558" cy="1260811"/>
      </dsp:txXfrm>
    </dsp:sp>
    <dsp:sp modelId="{9E764DEE-9E4D-224B-86C2-B4EA9CDC0C94}">
      <dsp:nvSpPr>
        <dsp:cNvPr id="0" name=""/>
        <dsp:cNvSpPr/>
      </dsp:nvSpPr>
      <dsp:spPr>
        <a:xfrm>
          <a:off x="2173596" y="0"/>
          <a:ext cx="2021263" cy="4441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Knowledge</a:t>
          </a:r>
        </a:p>
      </dsp:txBody>
      <dsp:txXfrm>
        <a:off x="2173596" y="0"/>
        <a:ext cx="2021263" cy="1332540"/>
      </dsp:txXfrm>
    </dsp:sp>
    <dsp:sp modelId="{0AC5A34A-903E-4E46-93F0-CD08C2880EC5}">
      <dsp:nvSpPr>
        <dsp:cNvPr id="0" name=""/>
        <dsp:cNvSpPr/>
      </dsp:nvSpPr>
      <dsp:spPr>
        <a:xfrm>
          <a:off x="2375722" y="1332595"/>
          <a:ext cx="1617010" cy="2020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Know about side-effects of treatment and how this might be different to those experienced by children or older adults</a:t>
          </a:r>
          <a:endParaRPr lang="en-US" sz="1600" kern="1200" dirty="0"/>
        </a:p>
      </dsp:txBody>
      <dsp:txXfrm>
        <a:off x="2423083" y="1379956"/>
        <a:ext cx="1522288" cy="1926197"/>
      </dsp:txXfrm>
    </dsp:sp>
    <dsp:sp modelId="{983B98C8-7BAE-A34E-9848-2D6D9299FE46}">
      <dsp:nvSpPr>
        <dsp:cNvPr id="0" name=""/>
        <dsp:cNvSpPr/>
      </dsp:nvSpPr>
      <dsp:spPr>
        <a:xfrm>
          <a:off x="2375722" y="3439292"/>
          <a:ext cx="1617010" cy="7803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Know how to provide age appropriate care</a:t>
          </a:r>
          <a:endParaRPr lang="en-US" sz="1600" kern="1200" dirty="0"/>
        </a:p>
      </dsp:txBody>
      <dsp:txXfrm>
        <a:off x="2398578" y="3462148"/>
        <a:ext cx="1571298" cy="734649"/>
      </dsp:txXfrm>
    </dsp:sp>
    <dsp:sp modelId="{F8DB44AE-E538-D54E-900C-B2E6AE0E7103}">
      <dsp:nvSpPr>
        <dsp:cNvPr id="0" name=""/>
        <dsp:cNvSpPr/>
      </dsp:nvSpPr>
      <dsp:spPr>
        <a:xfrm>
          <a:off x="4346454" y="0"/>
          <a:ext cx="2021263" cy="4441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Attitude</a:t>
          </a:r>
        </a:p>
      </dsp:txBody>
      <dsp:txXfrm>
        <a:off x="4346454" y="0"/>
        <a:ext cx="2021263" cy="1332540"/>
      </dsp:txXfrm>
    </dsp:sp>
    <dsp:sp modelId="{DCACCC82-C4EE-B24C-9849-34C0685649D4}">
      <dsp:nvSpPr>
        <dsp:cNvPr id="0" name=""/>
        <dsp:cNvSpPr/>
      </dsp:nvSpPr>
      <dsp:spPr>
        <a:xfrm>
          <a:off x="4548580" y="1333841"/>
          <a:ext cx="1617010" cy="1339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Honesty</a:t>
          </a:r>
          <a:endParaRPr lang="en-US" sz="1800" kern="1200" dirty="0"/>
        </a:p>
      </dsp:txBody>
      <dsp:txXfrm>
        <a:off x="4587806" y="1373067"/>
        <a:ext cx="1538558" cy="1260811"/>
      </dsp:txXfrm>
    </dsp:sp>
    <dsp:sp modelId="{8C2C2EA0-5690-0D4D-9335-8D6E714F95EC}">
      <dsp:nvSpPr>
        <dsp:cNvPr id="0" name=""/>
        <dsp:cNvSpPr/>
      </dsp:nvSpPr>
      <dsp:spPr>
        <a:xfrm>
          <a:off x="4548580" y="2879145"/>
          <a:ext cx="1617010" cy="1339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Friendly and approachable</a:t>
          </a:r>
          <a:endParaRPr lang="en-US" sz="1800" kern="1200" dirty="0"/>
        </a:p>
      </dsp:txBody>
      <dsp:txXfrm>
        <a:off x="4587806" y="2918371"/>
        <a:ext cx="1538558" cy="1260811"/>
      </dsp:txXfrm>
    </dsp:sp>
    <dsp:sp modelId="{C2BB0A98-4C63-B64D-B71C-8A948E870881}">
      <dsp:nvSpPr>
        <dsp:cNvPr id="0" name=""/>
        <dsp:cNvSpPr/>
      </dsp:nvSpPr>
      <dsp:spPr>
        <a:xfrm>
          <a:off x="6520051" y="0"/>
          <a:ext cx="2176475" cy="4441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Communication</a:t>
          </a:r>
        </a:p>
      </dsp:txBody>
      <dsp:txXfrm>
        <a:off x="6520051" y="0"/>
        <a:ext cx="2176475" cy="1332540"/>
      </dsp:txXfrm>
    </dsp:sp>
    <dsp:sp modelId="{6C69BE33-3FB8-A34D-8098-4EDB016F3921}">
      <dsp:nvSpPr>
        <dsp:cNvPr id="0" name=""/>
        <dsp:cNvSpPr/>
      </dsp:nvSpPr>
      <dsp:spPr>
        <a:xfrm>
          <a:off x="6799045" y="1333841"/>
          <a:ext cx="1617010" cy="1339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Listen to young people’s concerns</a:t>
          </a:r>
          <a:endParaRPr lang="en-US" sz="1800" kern="1200" dirty="0"/>
        </a:p>
      </dsp:txBody>
      <dsp:txXfrm>
        <a:off x="6838271" y="1373067"/>
        <a:ext cx="1538558" cy="1260811"/>
      </dsp:txXfrm>
    </dsp:sp>
    <dsp:sp modelId="{86FE181B-EB0B-2C4E-A201-0DB386119781}">
      <dsp:nvSpPr>
        <dsp:cNvPr id="0" name=""/>
        <dsp:cNvSpPr/>
      </dsp:nvSpPr>
      <dsp:spPr>
        <a:xfrm>
          <a:off x="6799045" y="2879145"/>
          <a:ext cx="1617010" cy="1339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Talk about difficult issues</a:t>
          </a:r>
          <a:endParaRPr lang="en-US" sz="1800" kern="1200" dirty="0"/>
        </a:p>
      </dsp:txBody>
      <dsp:txXfrm>
        <a:off x="6838271" y="2918371"/>
        <a:ext cx="1538558" cy="12608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67F6C-5CFD-2242-A409-B0EB46AFB164}">
      <dsp:nvSpPr>
        <dsp:cNvPr id="0" name=""/>
        <dsp:cNvSpPr/>
      </dsp:nvSpPr>
      <dsp:spPr>
        <a:xfrm>
          <a:off x="1946357" y="489216"/>
          <a:ext cx="3731925" cy="129604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B2B0D2-2A2F-314F-889A-8E6E3D7A5F16}">
      <dsp:nvSpPr>
        <dsp:cNvPr id="0" name=""/>
        <dsp:cNvSpPr/>
      </dsp:nvSpPr>
      <dsp:spPr>
        <a:xfrm rot="5400000" flipV="1">
          <a:off x="643510" y="292552"/>
          <a:ext cx="723241" cy="1270956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F4C7903-1305-4C4B-8F6D-F83B6BB51A17}">
      <dsp:nvSpPr>
        <dsp:cNvPr id="0" name=""/>
        <dsp:cNvSpPr/>
      </dsp:nvSpPr>
      <dsp:spPr>
        <a:xfrm>
          <a:off x="268107" y="3941137"/>
          <a:ext cx="7110828" cy="1051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268107" y="3941137"/>
        <a:ext cx="7110828" cy="1051812"/>
      </dsp:txXfrm>
    </dsp:sp>
    <dsp:sp modelId="{746AD7A0-43E8-394B-A0D3-6722823E1B1C}">
      <dsp:nvSpPr>
        <dsp:cNvPr id="0" name=""/>
        <dsp:cNvSpPr/>
      </dsp:nvSpPr>
      <dsp:spPr>
        <a:xfrm>
          <a:off x="2946358" y="1689819"/>
          <a:ext cx="2015435" cy="16929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Offers direction to national and international education and training</a:t>
          </a:r>
          <a:endParaRPr lang="en-US" sz="1500" kern="1200" dirty="0"/>
        </a:p>
      </dsp:txBody>
      <dsp:txXfrm>
        <a:off x="3241512" y="1937741"/>
        <a:ext cx="1425127" cy="1197074"/>
      </dsp:txXfrm>
    </dsp:sp>
    <dsp:sp modelId="{34AB9C68-B4F5-3A45-9169-49CC39F061B8}">
      <dsp:nvSpPr>
        <dsp:cNvPr id="0" name=""/>
        <dsp:cNvSpPr/>
      </dsp:nvSpPr>
      <dsp:spPr>
        <a:xfrm>
          <a:off x="2101206" y="347156"/>
          <a:ext cx="1649814" cy="16199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Important when designing a service</a:t>
          </a:r>
        </a:p>
      </dsp:txBody>
      <dsp:txXfrm>
        <a:off x="2342816" y="584386"/>
        <a:ext cx="1166594" cy="1145451"/>
      </dsp:txXfrm>
    </dsp:sp>
    <dsp:sp modelId="{55D9E8D9-C245-8745-B855-C86D8F5AEFBD}">
      <dsp:nvSpPr>
        <dsp:cNvPr id="0" name=""/>
        <dsp:cNvSpPr/>
      </dsp:nvSpPr>
      <dsp:spPr>
        <a:xfrm>
          <a:off x="3482690" y="398399"/>
          <a:ext cx="1741229" cy="16929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Informs workforce planning</a:t>
          </a:r>
        </a:p>
      </dsp:txBody>
      <dsp:txXfrm>
        <a:off x="3737687" y="646321"/>
        <a:ext cx="1231235" cy="1197074"/>
      </dsp:txXfrm>
    </dsp:sp>
    <dsp:sp modelId="{FC5F2D19-514D-F941-8466-9B59BAB6CB68}">
      <dsp:nvSpPr>
        <dsp:cNvPr id="0" name=""/>
        <dsp:cNvSpPr/>
      </dsp:nvSpPr>
      <dsp:spPr>
        <a:xfrm>
          <a:off x="1614783" y="4"/>
          <a:ext cx="4789871" cy="462874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46C64-A299-1F4F-86E5-B78A210A1228}">
      <dsp:nvSpPr>
        <dsp:cNvPr id="0" name=""/>
        <dsp:cNvSpPr/>
      </dsp:nvSpPr>
      <dsp:spPr>
        <a:xfrm>
          <a:off x="0" y="32369"/>
          <a:ext cx="8229599" cy="51434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78E640-A17F-9845-8DDA-67D947BDED6A}">
      <dsp:nvSpPr>
        <dsp:cNvPr id="0" name=""/>
        <dsp:cNvSpPr/>
      </dsp:nvSpPr>
      <dsp:spPr>
        <a:xfrm>
          <a:off x="810615" y="3857076"/>
          <a:ext cx="189280" cy="1892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D6229F-C387-DD4A-A161-0B172112D8AC}">
      <dsp:nvSpPr>
        <dsp:cNvPr id="0" name=""/>
        <dsp:cNvSpPr/>
      </dsp:nvSpPr>
      <dsp:spPr>
        <a:xfrm>
          <a:off x="905256" y="3951716"/>
          <a:ext cx="1078077" cy="1224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296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>
              <a:solidFill>
                <a:schemeClr val="accent1">
                  <a:lumMod val="50000"/>
                </a:schemeClr>
              </a:solidFill>
            </a:rPr>
            <a:t>Details composition of the clinical team, particularly helpful for new teams</a:t>
          </a:r>
        </a:p>
      </dsp:txBody>
      <dsp:txXfrm>
        <a:off x="905256" y="3951716"/>
        <a:ext cx="1078077" cy="1224153"/>
      </dsp:txXfrm>
    </dsp:sp>
    <dsp:sp modelId="{93864343-F177-6A44-8DC6-F482C002FA06}">
      <dsp:nvSpPr>
        <dsp:cNvPr id="0" name=""/>
        <dsp:cNvSpPr/>
      </dsp:nvSpPr>
      <dsp:spPr>
        <a:xfrm>
          <a:off x="1835200" y="2872610"/>
          <a:ext cx="296265" cy="2962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981AA8-8ED7-504C-8365-19427AAC18EF}">
      <dsp:nvSpPr>
        <dsp:cNvPr id="0" name=""/>
        <dsp:cNvSpPr/>
      </dsp:nvSpPr>
      <dsp:spPr>
        <a:xfrm>
          <a:off x="1983333" y="3020742"/>
          <a:ext cx="1366113" cy="2155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985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>
              <a:solidFill>
                <a:schemeClr val="accent1">
                  <a:lumMod val="50000"/>
                </a:schemeClr>
              </a:solidFill>
            </a:rPr>
            <a:t>Informs workforce planning, new and established teams</a:t>
          </a:r>
        </a:p>
      </dsp:txBody>
      <dsp:txXfrm>
        <a:off x="1983333" y="3020742"/>
        <a:ext cx="1366113" cy="2155126"/>
      </dsp:txXfrm>
    </dsp:sp>
    <dsp:sp modelId="{E0CF36BC-79B1-2C49-8C19-89067975524D}">
      <dsp:nvSpPr>
        <dsp:cNvPr id="0" name=""/>
        <dsp:cNvSpPr/>
      </dsp:nvSpPr>
      <dsp:spPr>
        <a:xfrm>
          <a:off x="3151936" y="2087712"/>
          <a:ext cx="395020" cy="3950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2698E0-C689-EB4F-B5DA-6EC8CF9EBC9E}">
      <dsp:nvSpPr>
        <dsp:cNvPr id="0" name=""/>
        <dsp:cNvSpPr/>
      </dsp:nvSpPr>
      <dsp:spPr>
        <a:xfrm>
          <a:off x="3349447" y="2285222"/>
          <a:ext cx="1588312" cy="2890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313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>
              <a:solidFill>
                <a:schemeClr val="accent1">
                  <a:lumMod val="50000"/>
                </a:schemeClr>
              </a:solidFill>
            </a:rPr>
            <a:t>Used as a benchmark against which standards can be assessed</a:t>
          </a:r>
        </a:p>
      </dsp:txBody>
      <dsp:txXfrm>
        <a:off x="3349447" y="2285222"/>
        <a:ext cx="1588312" cy="2890647"/>
      </dsp:txXfrm>
    </dsp:sp>
    <dsp:sp modelId="{14D6C462-48F9-8F4E-9D36-0A55089DBB1F}">
      <dsp:nvSpPr>
        <dsp:cNvPr id="0" name=""/>
        <dsp:cNvSpPr/>
      </dsp:nvSpPr>
      <dsp:spPr>
        <a:xfrm>
          <a:off x="4682642" y="1474606"/>
          <a:ext cx="510235" cy="5102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E0C809-85E8-A142-B7B2-5A17C7808FBA}">
      <dsp:nvSpPr>
        <dsp:cNvPr id="0" name=""/>
        <dsp:cNvSpPr/>
      </dsp:nvSpPr>
      <dsp:spPr>
        <a:xfrm>
          <a:off x="4937760" y="1729724"/>
          <a:ext cx="1645920" cy="3446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363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i="0" kern="1200" dirty="0">
              <a:solidFill>
                <a:schemeClr val="accent1">
                  <a:lumMod val="50000"/>
                </a:schemeClr>
              </a:solidFill>
            </a:rPr>
            <a:t>Inform competency-based assessment of performance</a:t>
          </a:r>
          <a:endParaRPr lang="en-US" sz="1400" b="1" i="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937760" y="1729724"/>
        <a:ext cx="1645920" cy="3446145"/>
      </dsp:txXfrm>
    </dsp:sp>
    <dsp:sp modelId="{01ED4416-F782-D342-8257-02EB72067FAE}">
      <dsp:nvSpPr>
        <dsp:cNvPr id="0" name=""/>
        <dsp:cNvSpPr/>
      </dsp:nvSpPr>
      <dsp:spPr>
        <a:xfrm>
          <a:off x="6258610" y="1065184"/>
          <a:ext cx="650138" cy="6501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FA826F-9299-5547-A00E-EF9ABD2940B4}">
      <dsp:nvSpPr>
        <dsp:cNvPr id="0" name=""/>
        <dsp:cNvSpPr/>
      </dsp:nvSpPr>
      <dsp:spPr>
        <a:xfrm>
          <a:off x="6583680" y="1390253"/>
          <a:ext cx="1645920" cy="3785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495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>
              <a:solidFill>
                <a:schemeClr val="accent1">
                  <a:lumMod val="50000"/>
                </a:schemeClr>
              </a:solidFill>
            </a:rPr>
            <a:t>Directs national and international education and training</a:t>
          </a:r>
        </a:p>
      </dsp:txBody>
      <dsp:txXfrm>
        <a:off x="6583680" y="1390253"/>
        <a:ext cx="1645920" cy="3785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46D29-1DF8-094C-AA60-2373921059ED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B65C3-2C64-9747-BC87-F0D240875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41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075D8-7D73-4C79-BF71-80A5C0692ECD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324B2-2FE6-4A2F-A0E6-CF7D444DC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319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Where the case study work sits within the overall </a:t>
            </a:r>
            <a:r>
              <a:rPr lang="en-GB" dirty="0" err="1"/>
              <a:t>brightlight</a:t>
            </a:r>
            <a:r>
              <a:rPr lang="en-GB" dirty="0"/>
              <a:t> programme of research – this may have been introduced by Jeremy or Rachel so should I still have this? Makes it clear which bit of work I undertook and am presenting….?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11924-F103-4999-AD2E-7121AF134CA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690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459E5-4D24-4DA3-9141-CE69364FC18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060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459E5-4D24-4DA3-9141-CE69364FC18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029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459E5-4D24-4DA3-9141-CE69364FC18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258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459E5-4D24-4DA3-9141-CE69364FC18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331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33272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57270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634205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4613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800000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rgbClr val="800000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6622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700912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03836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71652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5187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25939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164917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203226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AutoShape 17"/>
          <p:cNvSpPr>
            <a:spLocks noChangeArrowheads="1"/>
          </p:cNvSpPr>
          <p:nvPr/>
        </p:nvSpPr>
        <p:spPr bwMode="auto">
          <a:xfrm>
            <a:off x="0" y="6126163"/>
            <a:ext cx="9144000" cy="746125"/>
          </a:xfrm>
          <a:prstGeom prst="flowChartProcess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785938" y="274638"/>
            <a:ext cx="69008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40" name="AutoShape 16"/>
          <p:cNvSpPr>
            <a:spLocks noChangeArrowheads="1"/>
          </p:cNvSpPr>
          <p:nvPr/>
        </p:nvSpPr>
        <p:spPr bwMode="auto">
          <a:xfrm>
            <a:off x="0" y="0"/>
            <a:ext cx="9144000" cy="282575"/>
          </a:xfrm>
          <a:prstGeom prst="flowChartProcess">
            <a:avLst/>
          </a:prstGeom>
          <a:gradFill rotWithShape="1">
            <a:gsLst>
              <a:gs pos="0">
                <a:schemeClr val="accent2">
                  <a:alpha val="50000"/>
                </a:schemeClr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1" name="Picture 18" descr="uchfcola_powerpoint_transparen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6315075"/>
            <a:ext cx="4557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1533" r="19647" b="24513"/>
          <a:stretch>
            <a:fillRect/>
          </a:stretch>
        </p:blipFill>
        <p:spPr bwMode="auto">
          <a:xfrm>
            <a:off x="60325" y="282575"/>
            <a:ext cx="172561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27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>
    <p:wip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Arial" charset="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ghtlightstudy.com/" TargetMode="External"/><Relationship Id="rId7" Type="http://schemas.openxmlformats.org/officeDocument/2006/relationships/image" Target="../media/image16.jpeg"/><Relationship Id="rId2" Type="http://schemas.openxmlformats.org/officeDocument/2006/relationships/hyperlink" Target="mailto:rtaylor13@nhs.ne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91525"/>
            <a:ext cx="7772400" cy="1470025"/>
          </a:xfrm>
        </p:spPr>
        <p:txBody>
          <a:bodyPr/>
          <a:lstStyle/>
          <a:p>
            <a:r>
              <a:rPr lang="en-GB" sz="3600" dirty="0"/>
              <a:t>Mapping the landscape… views of professionals from the BRIGHTLIGHT international Delphi survey and beyond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05175"/>
            <a:ext cx="6400800" cy="1114063"/>
          </a:xfrm>
        </p:spPr>
        <p:txBody>
          <a:bodyPr/>
          <a:lstStyle/>
          <a:p>
            <a:r>
              <a:rPr lang="en-GB" dirty="0" smtClean="0"/>
              <a:t>Faith Gibson</a:t>
            </a:r>
            <a:endParaRPr lang="en-GB" dirty="0"/>
          </a:p>
          <a:p>
            <a:r>
              <a:rPr lang="en-GB" dirty="0" err="1" smtClean="0"/>
              <a:t>Workstream</a:t>
            </a:r>
            <a:r>
              <a:rPr lang="en-GB" dirty="0" smtClean="0"/>
              <a:t> 1 Lead</a:t>
            </a:r>
            <a:endParaRPr lang="en-GB" dirty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703900" y="5213589"/>
            <a:ext cx="1718739" cy="783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buFont typeface="Wingdings" pitchFamily="2" charset="2"/>
              <a:buNone/>
            </a:pPr>
            <a:r>
              <a:rPr lang="en-GB" dirty="0"/>
              <a:t>@bR1GhTLiGhT</a:t>
            </a:r>
            <a:r>
              <a:rPr lang="en-US" dirty="0"/>
              <a:t> </a:t>
            </a:r>
          </a:p>
          <a:p>
            <a:pPr algn="ctr">
              <a:lnSpc>
                <a:spcPct val="130000"/>
              </a:lnSpc>
              <a:buFont typeface="Wingdings" pitchFamily="2" charset="2"/>
              <a:buNone/>
            </a:pPr>
            <a:r>
              <a:rPr lang="en-US" dirty="0"/>
              <a:t>#BLTYAC2017</a:t>
            </a:r>
          </a:p>
        </p:txBody>
      </p:sp>
      <p:pic>
        <p:nvPicPr>
          <p:cNvPr id="6" name="Picture 5" descr="GOSH FT_C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096" y="6283410"/>
            <a:ext cx="1977539" cy="48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82" y="6166321"/>
            <a:ext cx="1238061" cy="57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73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Where were they from?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1229291" y="382039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+mn-lt"/>
              </a:rPr>
              <a:t>Percentage</a:t>
            </a:r>
          </a:p>
        </p:txBody>
      </p:sp>
    </p:spTree>
    <p:extLst>
      <p:ext uri="{BB962C8B-B14F-4D97-AF65-F5344CB8AC3E}">
        <p14:creationId xmlns:p14="http://schemas.microsoft.com/office/powerpoint/2010/main" val="28237462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467600" cy="533400"/>
          </a:xfrm>
        </p:spPr>
        <p:txBody>
          <a:bodyPr/>
          <a:lstStyle/>
          <a:p>
            <a:r>
              <a:rPr lang="en-US" sz="4000" dirty="0"/>
              <a:t>What did they tell us in Round 1?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46200" y="1948613"/>
            <a:ext cx="2244600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Items were rated on a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9-point Likert scale from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Times New Roman" pitchFamily="18" charset="0"/>
                <a:cs typeface="Times New Roman" pitchFamily="18" charset="0"/>
              </a:rPr>
              <a:t>‘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strongly agree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to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Times New Roman" pitchFamily="18" charset="0"/>
                <a:cs typeface="Times New Roman" pitchFamily="18" charset="0"/>
              </a:rPr>
              <a:t>‘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strongly disagree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Times New Roman" pitchFamily="18" charset="0"/>
                <a:cs typeface="Times New Roman" pitchFamily="18" charset="0"/>
              </a:rPr>
              <a:t>’</a:t>
            </a:r>
            <a:r>
              <a:rPr lang="en-GB" altLang="en-US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A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median ≥7 indicated high agreement, majority in range of 7-9.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0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0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000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208393"/>
              </p:ext>
            </p:extLst>
          </p:nvPr>
        </p:nvGraphicFramePr>
        <p:xfrm>
          <a:off x="2509736" y="838202"/>
          <a:ext cx="6329464" cy="6179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294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9543">
                <a:tc>
                  <a:txBody>
                    <a:bodyPr/>
                    <a:lstStyle/>
                    <a:p>
                      <a:pPr marL="22860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600" dirty="0">
                          <a:effectLst/>
                        </a:rPr>
                        <a:t>Communication Statements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543">
                <a:tc>
                  <a:txBody>
                    <a:bodyPr/>
                    <a:lstStyle/>
                    <a:p>
                      <a:pPr marL="22860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600" dirty="0">
                          <a:effectLst/>
                        </a:rPr>
                        <a:t>Ability to…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088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 smtClean="0">
                          <a:solidFill>
                            <a:srgbClr val="00B0F0"/>
                          </a:solidFill>
                        </a:rPr>
                        <a:t>ACT AS AN ADVOCATE FOR YOUNG PEOPLE</a:t>
                      </a:r>
                      <a:endParaRPr lang="en-GB" sz="1600" dirty="0">
                        <a:solidFill>
                          <a:srgbClr val="00B0F0"/>
                        </a:solidFill>
                      </a:endParaRPr>
                    </a:p>
                  </a:txBody>
                  <a:tcPr marL="57501" marR="57501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954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>
                          <a:effectLst/>
                        </a:rPr>
                        <a:t>Tell young people about all aspects of their disease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954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>
                          <a:effectLst/>
                        </a:rPr>
                        <a:t>Liaise with other professionals on young people’s behalf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954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>
                          <a:effectLst/>
                        </a:rPr>
                        <a:t>Facilitate communication between young people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954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>
                          <a:effectLst/>
                        </a:rPr>
                        <a:t>Resolve conflicts between young people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954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>
                          <a:effectLst/>
                        </a:rPr>
                        <a:t>Resolve conflicts between young people and health professionals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728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 smtClean="0">
                          <a:solidFill>
                            <a:srgbClr val="00B0F0"/>
                          </a:solidFill>
                          <a:effectLst/>
                        </a:rPr>
                        <a:t>RESOLVE CONFLICTS BETWEEN YOUNG PEOPLE AND THEIR FAMILIES</a:t>
                      </a:r>
                      <a:endParaRPr lang="en-GB" sz="1600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954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>
                          <a:effectLst/>
                        </a:rPr>
                        <a:t>Listen to young people’s concerns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954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>
                          <a:effectLst/>
                        </a:rPr>
                        <a:t>Talk about difficult issues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728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 smtClean="0">
                          <a:solidFill>
                            <a:srgbClr val="00B0F0"/>
                          </a:solidFill>
                          <a:effectLst/>
                        </a:rPr>
                        <a:t>ACT AS A BRIDGE BETWEEN YOUNG PEOPLE AND THEIR PARENTS</a:t>
                      </a:r>
                      <a:endParaRPr lang="en-GB" sz="1600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954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>
                          <a:effectLst/>
                        </a:rPr>
                        <a:t>Allow young people time to come to their own solutions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954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 smtClean="0">
                          <a:effectLst/>
                        </a:rPr>
                        <a:t>FACILITATE CARE BETWEEN DIFFERENT ORGANISATIONS/AGENCIES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954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>
                          <a:effectLst/>
                        </a:rPr>
                        <a:t>Provide emotional support young people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954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>
                          <a:effectLst/>
                        </a:rPr>
                        <a:t>Provide bereavement support when peers pass away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53199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>
                          <a:effectLst/>
                        </a:rPr>
                        <a:t>Speak to young people in terms that is familiar to them while retaining a professional boundary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728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 smtClean="0">
                          <a:solidFill>
                            <a:srgbClr val="00B0F0"/>
                          </a:solidFill>
                          <a:effectLst/>
                        </a:rPr>
                        <a:t>TALK TO YOUNG PEOPLE ABOUT SEXUAL ISSUES</a:t>
                      </a:r>
                      <a:endParaRPr lang="en-GB" sz="1600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5954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>
                          <a:effectLst/>
                        </a:rPr>
                        <a:t>Provide life skills support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5954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>
                          <a:effectLst/>
                        </a:rPr>
                        <a:t>Discuss the impact of disease on aspirations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5954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>
                          <a:effectLst/>
                        </a:rPr>
                        <a:t>Provide career, education or training advice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5636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315200" cy="1143000"/>
          </a:xfrm>
        </p:spPr>
        <p:txBody>
          <a:bodyPr/>
          <a:lstStyle/>
          <a:p>
            <a:r>
              <a:rPr lang="en-GB" sz="4000" dirty="0"/>
              <a:t>Differences emerged in Round 1</a:t>
            </a: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7714098"/>
              </p:ext>
            </p:extLst>
          </p:nvPr>
        </p:nvGraphicFramePr>
        <p:xfrm>
          <a:off x="1" y="1585613"/>
          <a:ext cx="9143999" cy="618763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5312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8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88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49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52914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0" baseline="0" dirty="0">
                          <a:effectLst/>
                        </a:rPr>
                        <a:t>Statement</a:t>
                      </a:r>
                      <a:endParaRPr lang="en-GB" sz="1400" b="1" i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0" baseline="0">
                          <a:effectLst/>
                        </a:rPr>
                        <a:t>Doctor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0" baseline="0">
                          <a:effectLst/>
                        </a:rPr>
                        <a:t> n = 62</a:t>
                      </a:r>
                      <a:endParaRPr lang="en-GB" sz="1400" b="1" i="0" baseline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0" baseline="0">
                          <a:effectLst/>
                        </a:rPr>
                        <a:t>Nurse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0" baseline="0">
                          <a:effectLst/>
                        </a:rPr>
                        <a:t>n = 55</a:t>
                      </a:r>
                      <a:endParaRPr lang="en-GB" sz="1400" b="1" i="0" baseline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0" baseline="0">
                          <a:effectLst/>
                        </a:rPr>
                        <a:t>Other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0" baseline="0">
                          <a:effectLst/>
                        </a:rPr>
                        <a:t>professional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0" baseline="0">
                          <a:effectLst/>
                        </a:rPr>
                        <a:t>n = 38</a:t>
                      </a:r>
                      <a:endParaRPr lang="en-GB" sz="1400" b="1" i="0" baseline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438">
                <a:tc>
                  <a:txBody>
                    <a:bodyPr/>
                    <a:lstStyle/>
                    <a:p>
                      <a:pPr marL="270510" indent="-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 dirty="0" smtClean="0">
                          <a:solidFill>
                            <a:srgbClr val="00B0F0"/>
                          </a:solidFill>
                          <a:effectLst/>
                        </a:rPr>
                        <a:t>S16. PROVIDE HOLISTIC CARE</a:t>
                      </a:r>
                      <a:endParaRPr lang="en-GB" sz="1600" b="1" i="0" baseline="0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 dirty="0" smtClean="0">
                          <a:solidFill>
                            <a:srgbClr val="00B0F0"/>
                          </a:solidFill>
                          <a:effectLst/>
                        </a:rPr>
                        <a:t>49 (79)</a:t>
                      </a:r>
                      <a:endParaRPr lang="en-GB" sz="1600" b="1" i="0" baseline="0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 dirty="0" smtClean="0">
                          <a:solidFill>
                            <a:srgbClr val="00B0F0"/>
                          </a:solidFill>
                          <a:effectLst/>
                        </a:rPr>
                        <a:t>55 (100)</a:t>
                      </a:r>
                      <a:endParaRPr lang="en-GB" sz="1600" b="1" i="0" baseline="0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 dirty="0" smtClean="0">
                          <a:solidFill>
                            <a:srgbClr val="00B0F0"/>
                          </a:solidFill>
                          <a:effectLst/>
                        </a:rPr>
                        <a:t>28 (74)</a:t>
                      </a:r>
                      <a:endParaRPr lang="en-GB" sz="1600" b="1" i="0" baseline="0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438">
                <a:tc>
                  <a:txBody>
                    <a:bodyPr/>
                    <a:lstStyle/>
                    <a:p>
                      <a:pPr marL="270510" indent="-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>
                          <a:effectLst/>
                        </a:rPr>
                        <a:t>S18. Be flexible in how care is delivered</a:t>
                      </a:r>
                      <a:endParaRPr lang="en-GB" sz="1600" b="1" i="0" baseline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 dirty="0">
                          <a:solidFill>
                            <a:schemeClr val="bg1"/>
                          </a:solidFill>
                          <a:effectLst/>
                        </a:rPr>
                        <a:t>53 (86)</a:t>
                      </a:r>
                      <a:endParaRPr lang="en-GB" sz="1600" b="1" i="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 dirty="0">
                          <a:solidFill>
                            <a:schemeClr val="bg1"/>
                          </a:solidFill>
                          <a:effectLst/>
                        </a:rPr>
                        <a:t>54 (98)</a:t>
                      </a:r>
                      <a:endParaRPr lang="en-GB" sz="1600" b="1" i="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>
                          <a:solidFill>
                            <a:schemeClr val="bg1"/>
                          </a:solidFill>
                          <a:effectLst/>
                        </a:rPr>
                        <a:t>35 (92)</a:t>
                      </a:r>
                      <a:endParaRPr lang="en-GB" sz="1600" b="1" i="0" baseline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438">
                <a:tc>
                  <a:txBody>
                    <a:bodyPr/>
                    <a:lstStyle/>
                    <a:p>
                      <a:pPr marL="270510" indent="-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 dirty="0" smtClean="0">
                          <a:solidFill>
                            <a:srgbClr val="00B0F0"/>
                          </a:solidFill>
                          <a:effectLst/>
                        </a:rPr>
                        <a:t>K1. CULTURAL ISSUES</a:t>
                      </a:r>
                      <a:endParaRPr lang="en-GB" sz="1600" b="1" i="0" baseline="0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 dirty="0" smtClean="0">
                          <a:solidFill>
                            <a:srgbClr val="00B0F0"/>
                          </a:solidFill>
                          <a:effectLst/>
                        </a:rPr>
                        <a:t>43 (69)</a:t>
                      </a:r>
                      <a:endParaRPr lang="en-GB" sz="1600" b="1" i="0" baseline="0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 dirty="0" smtClean="0">
                          <a:solidFill>
                            <a:srgbClr val="00B0F0"/>
                          </a:solidFill>
                          <a:effectLst/>
                        </a:rPr>
                        <a:t>50 (91)</a:t>
                      </a:r>
                      <a:endParaRPr lang="en-GB" sz="1600" b="1" i="0" baseline="0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 dirty="0" smtClean="0">
                          <a:solidFill>
                            <a:srgbClr val="00B0F0"/>
                          </a:solidFill>
                          <a:effectLst/>
                        </a:rPr>
                        <a:t>25 (66)</a:t>
                      </a:r>
                      <a:endParaRPr lang="en-GB" sz="1600" b="1" i="0" baseline="0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438">
                <a:tc>
                  <a:txBody>
                    <a:bodyPr/>
                    <a:lstStyle/>
                    <a:p>
                      <a:pPr marL="270510" indent="-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 dirty="0">
                          <a:effectLst/>
                        </a:rPr>
                        <a:t>K3. Developmental issues related to emerging adulthood</a:t>
                      </a:r>
                      <a:endParaRPr lang="en-GB" sz="1600" b="1" i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>
                          <a:solidFill>
                            <a:schemeClr val="bg1"/>
                          </a:solidFill>
                          <a:effectLst/>
                        </a:rPr>
                        <a:t>53 (86)</a:t>
                      </a:r>
                      <a:endParaRPr lang="en-GB" sz="1600" b="1" i="0" baseline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 dirty="0">
                          <a:solidFill>
                            <a:schemeClr val="bg1"/>
                          </a:solidFill>
                          <a:effectLst/>
                        </a:rPr>
                        <a:t>54 (98)</a:t>
                      </a:r>
                      <a:endParaRPr lang="en-GB" sz="1600" b="1" i="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 dirty="0">
                          <a:solidFill>
                            <a:schemeClr val="bg1"/>
                          </a:solidFill>
                          <a:effectLst/>
                        </a:rPr>
                        <a:t>35 (92)</a:t>
                      </a:r>
                      <a:endParaRPr lang="en-GB" sz="1600" b="1" i="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438">
                <a:tc>
                  <a:txBody>
                    <a:bodyPr/>
                    <a:lstStyle/>
                    <a:p>
                      <a:pPr marL="270510" indent="-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 dirty="0">
                          <a:effectLst/>
                        </a:rPr>
                        <a:t>K4. Family issues</a:t>
                      </a:r>
                      <a:endParaRPr lang="en-GB" sz="1600" b="1" i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>
                          <a:solidFill>
                            <a:schemeClr val="bg1"/>
                          </a:solidFill>
                          <a:effectLst/>
                        </a:rPr>
                        <a:t>56 (90)</a:t>
                      </a:r>
                      <a:endParaRPr lang="en-GB" sz="1600" b="1" i="0" baseline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 dirty="0">
                          <a:solidFill>
                            <a:schemeClr val="bg1"/>
                          </a:solidFill>
                          <a:effectLst/>
                        </a:rPr>
                        <a:t>53 (96)</a:t>
                      </a:r>
                      <a:endParaRPr lang="en-GB" sz="1600" b="1" i="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 dirty="0">
                          <a:solidFill>
                            <a:schemeClr val="bg1"/>
                          </a:solidFill>
                          <a:effectLst/>
                        </a:rPr>
                        <a:t>29 (76)</a:t>
                      </a:r>
                      <a:endParaRPr lang="en-GB" sz="1600" b="1" i="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4438">
                <a:tc>
                  <a:txBody>
                    <a:bodyPr/>
                    <a:lstStyle/>
                    <a:p>
                      <a:pPr marL="270510" indent="-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 dirty="0">
                          <a:effectLst/>
                        </a:rPr>
                        <a:t>K7. Environmental issues impacting young people’s health</a:t>
                      </a:r>
                      <a:endParaRPr lang="en-GB" sz="1600" b="1" i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>
                          <a:solidFill>
                            <a:schemeClr val="bg1"/>
                          </a:solidFill>
                          <a:effectLst/>
                        </a:rPr>
                        <a:t>38 (61)</a:t>
                      </a:r>
                      <a:endParaRPr lang="en-GB" sz="1600" b="1" i="0" baseline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 dirty="0">
                          <a:solidFill>
                            <a:schemeClr val="bg1"/>
                          </a:solidFill>
                          <a:effectLst/>
                        </a:rPr>
                        <a:t>46 (84)</a:t>
                      </a:r>
                      <a:endParaRPr lang="en-GB" sz="1600" b="1" i="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 dirty="0">
                          <a:solidFill>
                            <a:schemeClr val="bg1"/>
                          </a:solidFill>
                          <a:effectLst/>
                        </a:rPr>
                        <a:t>21 (55)</a:t>
                      </a:r>
                      <a:endParaRPr lang="en-GB" sz="1600" b="1" i="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4438">
                <a:tc>
                  <a:txBody>
                    <a:bodyPr/>
                    <a:lstStyle/>
                    <a:p>
                      <a:pPr marL="270510" indent="-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 dirty="0">
                          <a:effectLst/>
                        </a:rPr>
                        <a:t>K9. The importance of restoring normality</a:t>
                      </a:r>
                      <a:endParaRPr lang="en-GB" sz="1600" b="1" i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>
                          <a:solidFill>
                            <a:schemeClr val="bg1"/>
                          </a:solidFill>
                          <a:effectLst/>
                        </a:rPr>
                        <a:t>54 (87)</a:t>
                      </a:r>
                      <a:endParaRPr lang="en-GB" sz="1600" b="1" i="0" baseline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 dirty="0">
                          <a:solidFill>
                            <a:schemeClr val="bg1"/>
                          </a:solidFill>
                          <a:effectLst/>
                        </a:rPr>
                        <a:t>55 (100)</a:t>
                      </a:r>
                      <a:endParaRPr lang="en-GB" sz="1600" b="1" i="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 dirty="0">
                          <a:solidFill>
                            <a:schemeClr val="bg1"/>
                          </a:solidFill>
                          <a:effectLst/>
                        </a:rPr>
                        <a:t>35 (92)</a:t>
                      </a:r>
                      <a:endParaRPr lang="en-GB" sz="1600" b="1" i="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67455">
                <a:tc>
                  <a:txBody>
                    <a:bodyPr/>
                    <a:lstStyle/>
                    <a:p>
                      <a:pPr marL="270510" indent="-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 dirty="0">
                          <a:effectLst/>
                        </a:rPr>
                        <a:t>K11. Know the ethical issues related to caring for young people with cancer</a:t>
                      </a:r>
                      <a:endParaRPr lang="en-GB" sz="1600" b="1" i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>
                          <a:solidFill>
                            <a:schemeClr val="bg1"/>
                          </a:solidFill>
                          <a:effectLst/>
                        </a:rPr>
                        <a:t>55 (89)</a:t>
                      </a:r>
                      <a:endParaRPr lang="en-GB" sz="1600" b="1" i="0" baseline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 dirty="0">
                          <a:solidFill>
                            <a:schemeClr val="bg1"/>
                          </a:solidFill>
                          <a:effectLst/>
                        </a:rPr>
                        <a:t>54 (98)</a:t>
                      </a:r>
                      <a:endParaRPr lang="en-GB" sz="1600" b="1" i="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 dirty="0">
                          <a:solidFill>
                            <a:schemeClr val="bg1"/>
                          </a:solidFill>
                          <a:effectLst/>
                        </a:rPr>
                        <a:t>31 (82)</a:t>
                      </a:r>
                      <a:endParaRPr lang="en-GB" sz="1600" b="1" i="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4438">
                <a:tc>
                  <a:txBody>
                    <a:bodyPr/>
                    <a:lstStyle/>
                    <a:p>
                      <a:pPr marL="270510" indent="-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>
                          <a:effectLst/>
                        </a:rPr>
                        <a:t>C1. Act as an advocate for young people</a:t>
                      </a:r>
                      <a:endParaRPr lang="en-GB" sz="1600" b="1" i="0" baseline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>
                          <a:solidFill>
                            <a:schemeClr val="bg1"/>
                          </a:solidFill>
                          <a:effectLst/>
                        </a:rPr>
                        <a:t>43 (69)</a:t>
                      </a:r>
                      <a:endParaRPr lang="en-GB" sz="1600" b="1" i="0" baseline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>
                          <a:solidFill>
                            <a:schemeClr val="bg1"/>
                          </a:solidFill>
                          <a:effectLst/>
                        </a:rPr>
                        <a:t>53 (96)</a:t>
                      </a:r>
                      <a:endParaRPr lang="en-GB" sz="1600" b="1" i="0" baseline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 dirty="0">
                          <a:solidFill>
                            <a:schemeClr val="bg1"/>
                          </a:solidFill>
                          <a:effectLst/>
                        </a:rPr>
                        <a:t>26 (68)</a:t>
                      </a:r>
                      <a:endParaRPr lang="en-GB" sz="1600" b="1" i="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4438">
                <a:tc>
                  <a:txBody>
                    <a:bodyPr/>
                    <a:lstStyle/>
                    <a:p>
                      <a:pPr marL="270510" indent="-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 dirty="0">
                          <a:effectLst/>
                        </a:rPr>
                        <a:t>C2. Tell young people about all aspects of their disease</a:t>
                      </a:r>
                      <a:endParaRPr lang="en-GB" sz="1600" b="1" i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>
                          <a:solidFill>
                            <a:schemeClr val="bg1"/>
                          </a:solidFill>
                          <a:effectLst/>
                        </a:rPr>
                        <a:t>59 (95)</a:t>
                      </a:r>
                      <a:endParaRPr lang="en-GB" sz="1600" b="1" i="0" baseline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>
                          <a:solidFill>
                            <a:schemeClr val="bg1"/>
                          </a:solidFill>
                          <a:effectLst/>
                        </a:rPr>
                        <a:t>49 (89)</a:t>
                      </a:r>
                      <a:endParaRPr lang="en-GB" sz="1600" b="1" i="0" baseline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 dirty="0">
                          <a:solidFill>
                            <a:schemeClr val="bg1"/>
                          </a:solidFill>
                          <a:effectLst/>
                        </a:rPr>
                        <a:t>20 (53)</a:t>
                      </a:r>
                      <a:endParaRPr lang="en-GB" sz="1600" b="1" i="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4438">
                <a:tc>
                  <a:txBody>
                    <a:bodyPr/>
                    <a:lstStyle/>
                    <a:p>
                      <a:pPr marL="270510" indent="-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 dirty="0" smtClean="0">
                          <a:solidFill>
                            <a:srgbClr val="00B0F0"/>
                          </a:solidFill>
                          <a:effectLst/>
                        </a:rPr>
                        <a:t>C4. FACILITATE COMMUNICATION BETWEEN YOUNG PEOPLE</a:t>
                      </a:r>
                      <a:endParaRPr lang="en-GB" sz="1600" b="1" i="0" baseline="0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 dirty="0" smtClean="0">
                          <a:solidFill>
                            <a:srgbClr val="00B0F0"/>
                          </a:solidFill>
                          <a:effectLst/>
                        </a:rPr>
                        <a:t>39 (63)</a:t>
                      </a:r>
                      <a:endParaRPr lang="en-GB" sz="1600" b="1" i="0" baseline="0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 dirty="0" smtClean="0">
                          <a:solidFill>
                            <a:srgbClr val="00B0F0"/>
                          </a:solidFill>
                          <a:effectLst/>
                        </a:rPr>
                        <a:t>53 (96)</a:t>
                      </a:r>
                      <a:endParaRPr lang="en-GB" sz="1600" b="1" i="0" baseline="0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 dirty="0" smtClean="0">
                          <a:solidFill>
                            <a:srgbClr val="00B0F0"/>
                          </a:solidFill>
                          <a:effectLst/>
                        </a:rPr>
                        <a:t>24 (63)</a:t>
                      </a:r>
                      <a:endParaRPr lang="en-GB" sz="1600" b="1" i="0" baseline="0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4438">
                <a:tc>
                  <a:txBody>
                    <a:bodyPr/>
                    <a:lstStyle/>
                    <a:p>
                      <a:pPr marL="270510" indent="-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 dirty="0">
                          <a:effectLst/>
                        </a:rPr>
                        <a:t>C5. Resolve conflicts between young people</a:t>
                      </a:r>
                      <a:endParaRPr lang="en-GB" sz="1600" b="1" i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>
                          <a:solidFill>
                            <a:schemeClr val="bg1"/>
                          </a:solidFill>
                          <a:effectLst/>
                        </a:rPr>
                        <a:t>29 (47)</a:t>
                      </a:r>
                      <a:endParaRPr lang="en-GB" sz="1600" b="1" i="0" baseline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>
                          <a:solidFill>
                            <a:schemeClr val="bg1"/>
                          </a:solidFill>
                          <a:effectLst/>
                        </a:rPr>
                        <a:t>45 (82)</a:t>
                      </a:r>
                      <a:endParaRPr lang="en-GB" sz="1600" b="1" i="0" baseline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 dirty="0">
                          <a:solidFill>
                            <a:schemeClr val="bg1"/>
                          </a:solidFill>
                          <a:effectLst/>
                        </a:rPr>
                        <a:t>15 (40)</a:t>
                      </a:r>
                      <a:endParaRPr lang="en-GB" sz="1600" b="1" i="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80613">
                <a:tc>
                  <a:txBody>
                    <a:bodyPr/>
                    <a:lstStyle/>
                    <a:p>
                      <a:pPr marL="270510" indent="-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 dirty="0" smtClean="0">
                          <a:effectLst/>
                        </a:rPr>
                        <a:t>C7. Resolve conflicts between young people and their families</a:t>
                      </a:r>
                      <a:endParaRPr lang="en-GB" sz="1600" b="1" i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 dirty="0" smtClean="0">
                          <a:solidFill>
                            <a:schemeClr val="bg1"/>
                          </a:solidFill>
                          <a:effectLst/>
                        </a:rPr>
                        <a:t>43 (69)</a:t>
                      </a:r>
                      <a:endParaRPr lang="en-GB" sz="1600" b="1" i="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 dirty="0" smtClean="0">
                          <a:solidFill>
                            <a:schemeClr val="bg1"/>
                          </a:solidFill>
                          <a:effectLst/>
                        </a:rPr>
                        <a:t>50 (91)</a:t>
                      </a:r>
                      <a:endParaRPr lang="en-GB" sz="1600" b="1" i="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 dirty="0" smtClean="0">
                          <a:solidFill>
                            <a:schemeClr val="bg1"/>
                          </a:solidFill>
                          <a:effectLst/>
                        </a:rPr>
                        <a:t>27 (71)</a:t>
                      </a:r>
                      <a:endParaRPr lang="en-GB" sz="1600" b="1" i="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4438">
                <a:tc>
                  <a:txBody>
                    <a:bodyPr/>
                    <a:lstStyle/>
                    <a:p>
                      <a:pPr marL="270510" indent="-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>
                          <a:effectLst/>
                        </a:rPr>
                        <a:t>C11. Allow young people time to come to their own solutions</a:t>
                      </a:r>
                      <a:endParaRPr lang="en-GB" sz="1600" b="1" i="0" baseline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>
                          <a:solidFill>
                            <a:schemeClr val="bg1"/>
                          </a:solidFill>
                          <a:effectLst/>
                        </a:rPr>
                        <a:t>48 (77)</a:t>
                      </a:r>
                      <a:endParaRPr lang="en-GB" sz="1600" b="1" i="0" baseline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>
                          <a:solidFill>
                            <a:schemeClr val="bg1"/>
                          </a:solidFill>
                          <a:effectLst/>
                        </a:rPr>
                        <a:t>53 (96)</a:t>
                      </a:r>
                      <a:endParaRPr lang="en-GB" sz="1600" b="1" i="0" baseline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 dirty="0">
                          <a:solidFill>
                            <a:schemeClr val="bg1"/>
                          </a:solidFill>
                          <a:effectLst/>
                        </a:rPr>
                        <a:t>32 (84)</a:t>
                      </a:r>
                      <a:endParaRPr lang="en-GB" sz="1600" b="1" i="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4438">
                <a:tc>
                  <a:txBody>
                    <a:bodyPr/>
                    <a:lstStyle/>
                    <a:p>
                      <a:pPr marL="270510" indent="-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>
                          <a:effectLst/>
                        </a:rPr>
                        <a:t>C13. Provide emotional support young people</a:t>
                      </a:r>
                      <a:endParaRPr lang="en-GB" sz="1600" b="1" i="0" baseline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>
                          <a:solidFill>
                            <a:schemeClr val="bg1"/>
                          </a:solidFill>
                          <a:effectLst/>
                        </a:rPr>
                        <a:t>53 (86)</a:t>
                      </a:r>
                      <a:endParaRPr lang="en-GB" sz="1600" b="1" i="0" baseline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>
                          <a:solidFill>
                            <a:schemeClr val="bg1"/>
                          </a:solidFill>
                          <a:effectLst/>
                        </a:rPr>
                        <a:t>54 (98)</a:t>
                      </a:r>
                      <a:endParaRPr lang="en-GB" sz="1600" b="1" i="0" baseline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 dirty="0">
                          <a:solidFill>
                            <a:schemeClr val="bg1"/>
                          </a:solidFill>
                          <a:effectLst/>
                        </a:rPr>
                        <a:t>35 (92)</a:t>
                      </a:r>
                      <a:endParaRPr lang="en-GB" sz="1600" b="1" i="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4438">
                <a:tc>
                  <a:txBody>
                    <a:bodyPr/>
                    <a:lstStyle/>
                    <a:p>
                      <a:pPr marL="270510" indent="-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>
                          <a:effectLst/>
                        </a:rPr>
                        <a:t>C14. Provide bereavement support when peers pass away</a:t>
                      </a:r>
                      <a:endParaRPr lang="en-GB" sz="1600" b="1" i="0" baseline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>
                          <a:solidFill>
                            <a:schemeClr val="bg1"/>
                          </a:solidFill>
                          <a:effectLst/>
                        </a:rPr>
                        <a:t>49 (79)</a:t>
                      </a:r>
                      <a:endParaRPr lang="en-GB" sz="1600" b="1" i="0" baseline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>
                          <a:solidFill>
                            <a:schemeClr val="bg1"/>
                          </a:solidFill>
                          <a:effectLst/>
                        </a:rPr>
                        <a:t>53 (96)</a:t>
                      </a:r>
                      <a:endParaRPr lang="en-GB" sz="1600" b="1" i="0" baseline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 dirty="0">
                          <a:solidFill>
                            <a:schemeClr val="bg1"/>
                          </a:solidFill>
                          <a:effectLst/>
                        </a:rPr>
                        <a:t>29 (76)</a:t>
                      </a:r>
                      <a:endParaRPr lang="en-GB" sz="1600" b="1" i="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4438">
                <a:tc>
                  <a:txBody>
                    <a:bodyPr/>
                    <a:lstStyle/>
                    <a:p>
                      <a:pPr marL="270510" indent="-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>
                          <a:effectLst/>
                        </a:rPr>
                        <a:t>A14. Be motivated</a:t>
                      </a:r>
                      <a:endParaRPr lang="en-GB" sz="1600" b="1" i="0" baseline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>
                          <a:solidFill>
                            <a:schemeClr val="bg1"/>
                          </a:solidFill>
                          <a:effectLst/>
                        </a:rPr>
                        <a:t>56 (90)</a:t>
                      </a:r>
                      <a:endParaRPr lang="en-GB" sz="1600" b="1" i="0" baseline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>
                          <a:solidFill>
                            <a:schemeClr val="bg1"/>
                          </a:solidFill>
                          <a:effectLst/>
                        </a:rPr>
                        <a:t>52 (96)</a:t>
                      </a:r>
                      <a:endParaRPr lang="en-GB" sz="1600" b="1" i="0" baseline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 dirty="0">
                          <a:solidFill>
                            <a:schemeClr val="bg1"/>
                          </a:solidFill>
                          <a:effectLst/>
                        </a:rPr>
                        <a:t>30 (79)</a:t>
                      </a:r>
                      <a:endParaRPr lang="en-GB" sz="1600" b="1" i="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74438">
                <a:tc>
                  <a:txBody>
                    <a:bodyPr/>
                    <a:lstStyle/>
                    <a:p>
                      <a:pPr marL="270510" indent="-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 dirty="0">
                          <a:effectLst/>
                        </a:rPr>
                        <a:t>A24. Able to have a work-life balance</a:t>
                      </a:r>
                      <a:endParaRPr lang="en-GB" sz="1600" b="1" i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 dirty="0">
                          <a:solidFill>
                            <a:schemeClr val="bg1"/>
                          </a:solidFill>
                          <a:effectLst/>
                        </a:rPr>
                        <a:t>42 (68)</a:t>
                      </a:r>
                      <a:endParaRPr lang="en-GB" sz="1600" b="1" i="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>
                          <a:solidFill>
                            <a:schemeClr val="bg1"/>
                          </a:solidFill>
                          <a:effectLst/>
                        </a:rPr>
                        <a:t>50 (91)</a:t>
                      </a:r>
                      <a:endParaRPr lang="en-GB" sz="1600" b="1" i="0" baseline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baseline="0" dirty="0">
                          <a:solidFill>
                            <a:schemeClr val="bg1"/>
                          </a:solidFill>
                          <a:effectLst/>
                        </a:rPr>
                        <a:t>29 (76)</a:t>
                      </a:r>
                      <a:endParaRPr lang="en-GB" sz="1600" b="1" i="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924" marR="61924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426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38" y="274638"/>
            <a:ext cx="6900862" cy="1143000"/>
          </a:xfrm>
        </p:spPr>
        <p:txBody>
          <a:bodyPr/>
          <a:lstStyle/>
          <a:p>
            <a:r>
              <a:rPr lang="en-US" sz="3600" dirty="0"/>
              <a:t>Round 1: Focusing on 3 statements where there were differences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023044"/>
              </p:ext>
            </p:extLst>
          </p:nvPr>
        </p:nvGraphicFramePr>
        <p:xfrm>
          <a:off x="992221" y="1600200"/>
          <a:ext cx="714983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0112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38" y="274638"/>
            <a:ext cx="7037428" cy="1143000"/>
          </a:xfrm>
        </p:spPr>
        <p:txBody>
          <a:bodyPr/>
          <a:lstStyle/>
          <a:p>
            <a:r>
              <a:rPr lang="en-GB" sz="3600" dirty="0"/>
              <a:t>What extra did we ask in Round 2?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155291"/>
              </p:ext>
            </p:extLst>
          </p:nvPr>
        </p:nvGraphicFramePr>
        <p:xfrm>
          <a:off x="0" y="1560129"/>
          <a:ext cx="9144000" cy="52234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4000"/>
              </a:tblGrid>
              <a:tr h="2736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Statement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990" marR="38990" marT="6758" marB="0">
                    <a:solidFill>
                      <a:srgbClr val="FFC000"/>
                    </a:solidFill>
                  </a:tcPr>
                </a:tc>
              </a:tr>
              <a:tr h="2736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Skills 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990" marR="38990" marT="6758" marB="0">
                    <a:solidFill>
                      <a:srgbClr val="FFC000"/>
                    </a:solidFill>
                  </a:tcPr>
                </a:tc>
              </a:tr>
              <a:tr h="2736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S27 Able to consent patients to clinical research and trials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990" marR="38990" marT="6758" marB="0">
                    <a:solidFill>
                      <a:srgbClr val="FFC000"/>
                    </a:solidFill>
                  </a:tcPr>
                </a:tc>
              </a:tr>
              <a:tr h="2736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S28 Able to address young people's concerns on spirituality appropriately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990" marR="38990" marT="6758" marB="0">
                    <a:solidFill>
                      <a:srgbClr val="FFC000"/>
                    </a:solidFill>
                  </a:tcPr>
                </a:tc>
              </a:tr>
              <a:tr h="2856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S29 Able to discuss sensitive subjects e.g. sexual issues, fertility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990" marR="38990" marT="6758" marB="0">
                    <a:solidFill>
                      <a:srgbClr val="FFC000"/>
                    </a:solidFill>
                  </a:tcPr>
                </a:tc>
              </a:tr>
              <a:tr h="2736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Knowledge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990" marR="38990" marT="6758" marB="0">
                    <a:solidFill>
                      <a:srgbClr val="FFC000"/>
                    </a:solidFill>
                  </a:tcPr>
                </a:tc>
              </a:tr>
              <a:tr h="2736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K19 Know about current therapies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990" marR="38990" marT="6758" marB="0">
                    <a:solidFill>
                      <a:srgbClr val="FFC000"/>
                    </a:solidFill>
                  </a:tcPr>
                </a:tc>
              </a:tr>
              <a:tr h="2736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K20 Know about the availability of clinical trials for this age group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990" marR="38990" marT="6758" marB="0">
                    <a:solidFill>
                      <a:srgbClr val="FFC000"/>
                    </a:solidFill>
                  </a:tcPr>
                </a:tc>
              </a:tr>
              <a:tr h="2736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K21 Know about new drugs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990" marR="38990" marT="6758" marB="0">
                    <a:solidFill>
                      <a:srgbClr val="FFC000"/>
                    </a:solidFill>
                  </a:tcPr>
                </a:tc>
              </a:tr>
              <a:tr h="2736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K22 Know about normal physical and psychological development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990" marR="38990" marT="6758" marB="0">
                    <a:solidFill>
                      <a:srgbClr val="FFC000"/>
                    </a:solidFill>
                  </a:tcPr>
                </a:tc>
              </a:tr>
              <a:tr h="2736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K23 Know about impact of cancer on psychological development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990" marR="38990" marT="6758" marB="0">
                    <a:solidFill>
                      <a:srgbClr val="FFC000"/>
                    </a:solidFill>
                  </a:tcPr>
                </a:tc>
              </a:tr>
              <a:tr h="3221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K24 Know about side-effects of treatment and how this might be different to those experienced by children or older adults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990" marR="38990" marT="6758" marB="0">
                    <a:solidFill>
                      <a:srgbClr val="FFC000"/>
                    </a:solidFill>
                  </a:tcPr>
                </a:tc>
              </a:tr>
              <a:tr h="2736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K25 Know about paediatric oncology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990" marR="38990" marT="6758" marB="0">
                    <a:solidFill>
                      <a:srgbClr val="FFC000"/>
                    </a:solidFill>
                  </a:tcPr>
                </a:tc>
              </a:tr>
              <a:tr h="2736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K26 Know about adult oncology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990" marR="38990" marT="6758" marB="0">
                    <a:solidFill>
                      <a:srgbClr val="FFC000"/>
                    </a:solidFill>
                  </a:tcPr>
                </a:tc>
              </a:tr>
              <a:tr h="2736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K27 Know about fertility preservation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990" marR="38990" marT="6758" marB="0">
                    <a:solidFill>
                      <a:srgbClr val="FFC000"/>
                    </a:solidFill>
                  </a:tcPr>
                </a:tc>
              </a:tr>
              <a:tr h="2736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K28 Know about normal adolescent physiology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990" marR="38990" marT="6758" marB="0">
                    <a:solidFill>
                      <a:srgbClr val="FFC000"/>
                    </a:solidFill>
                  </a:tcPr>
                </a:tc>
              </a:tr>
              <a:tr h="2736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K29 Know about the availability of psychosocial research for this age group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990" marR="38990" marT="6758" marB="0">
                    <a:solidFill>
                      <a:srgbClr val="FFC000"/>
                    </a:solidFill>
                  </a:tcPr>
                </a:tc>
              </a:tr>
              <a:tr h="2370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Attitudes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990" marR="38990" marT="6758" marB="0">
                    <a:solidFill>
                      <a:srgbClr val="FFC000"/>
                    </a:solidFill>
                  </a:tcPr>
                </a:tc>
              </a:tr>
              <a:tr h="2736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A25 Ability to use humour appropriately when interacting with young people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990" marR="38990" marT="6758" marB="0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0291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38" y="274638"/>
            <a:ext cx="7129462" cy="1143000"/>
          </a:xfrm>
        </p:spPr>
        <p:txBody>
          <a:bodyPr/>
          <a:lstStyle/>
          <a:p>
            <a:r>
              <a:rPr lang="en-GB" sz="4000" dirty="0"/>
              <a:t>Differences emerged in Round 2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583199"/>
              </p:ext>
            </p:extLst>
          </p:nvPr>
        </p:nvGraphicFramePr>
        <p:xfrm>
          <a:off x="0" y="1628799"/>
          <a:ext cx="9144000" cy="53347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807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98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16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517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94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Statement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Doctor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 = 50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Nurse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n</a:t>
                      </a:r>
                      <a:r>
                        <a:rPr lang="en-GB" sz="1600" dirty="0">
                          <a:effectLst/>
                        </a:rPr>
                        <a:t> = 50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Other profession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n</a:t>
                      </a:r>
                      <a:r>
                        <a:rPr lang="en-GB" sz="1600" dirty="0">
                          <a:effectLst/>
                        </a:rPr>
                        <a:t> =36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5298">
                <a:tc>
                  <a:txBody>
                    <a:bodyPr/>
                    <a:lstStyle/>
                    <a:p>
                      <a:pPr marL="270510" indent="-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</a:rPr>
                        <a:t>S27. </a:t>
                      </a:r>
                      <a:r>
                        <a:rPr lang="en-GB" sz="1600" dirty="0" smtClean="0">
                          <a:solidFill>
                            <a:srgbClr val="00B0F0"/>
                          </a:solidFill>
                          <a:effectLst/>
                        </a:rPr>
                        <a:t>ABLE TO CONSENT PATIENTS TO CLINICAL RESEARCH AND TRIALS</a:t>
                      </a:r>
                      <a:endParaRPr lang="en-GB" sz="1600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</a:rPr>
                        <a:t>40 (80)</a:t>
                      </a:r>
                      <a:endParaRPr lang="en-GB" sz="1600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</a:rPr>
                        <a:t>27 (54)</a:t>
                      </a:r>
                      <a:endParaRPr lang="en-GB" sz="1600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</a:rPr>
                        <a:t>16 (44)</a:t>
                      </a:r>
                      <a:endParaRPr lang="en-GB" sz="1600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2946">
                <a:tc>
                  <a:txBody>
                    <a:bodyPr/>
                    <a:lstStyle/>
                    <a:p>
                      <a:pPr marL="270510" indent="-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</a:rPr>
                        <a:t>S28. </a:t>
                      </a:r>
                      <a:r>
                        <a:rPr lang="en-GB" sz="1600" dirty="0" smtClean="0">
                          <a:solidFill>
                            <a:srgbClr val="00B0F0"/>
                          </a:solidFill>
                          <a:effectLst/>
                        </a:rPr>
                        <a:t>ABLE TO ADDRESS YOUNG PEOPLE'S CONCERNS ON SPIRITUALITY APPROPRIATELY</a:t>
                      </a:r>
                      <a:endParaRPr lang="en-GB" sz="1600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</a:rPr>
                        <a:t>23 (46)</a:t>
                      </a:r>
                      <a:endParaRPr lang="en-GB" sz="1600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</a:rPr>
                        <a:t>35 (70)</a:t>
                      </a:r>
                      <a:endParaRPr lang="en-GB" sz="1600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B0F0"/>
                          </a:solidFill>
                          <a:effectLst/>
                        </a:rPr>
                        <a:t>18 (50)</a:t>
                      </a:r>
                      <a:endParaRPr lang="en-GB" sz="1600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8217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K19. Know about current therapies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50 (100)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43 (86)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30 (83)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8217">
                <a:tc>
                  <a:txBody>
                    <a:bodyPr/>
                    <a:lstStyle/>
                    <a:p>
                      <a:pPr marL="270510" indent="-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K20. Know about the availability of clinical trials for this age group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50 (100)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38 (79)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26 (72)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5298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K21. Know about new drugs</a:t>
                      </a:r>
                      <a:endParaRPr lang="en-GB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48 (96)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41 (82)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23 (64)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80362">
                <a:tc>
                  <a:txBody>
                    <a:bodyPr/>
                    <a:lstStyle/>
                    <a:p>
                      <a:pPr marL="270510" indent="-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K24. Know about side-effects of treatment and how this might be different to those experienced by children or older adults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48 (96)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50 (100)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32 (89)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84290">
                <a:tc>
                  <a:txBody>
                    <a:bodyPr/>
                    <a:lstStyle/>
                    <a:p>
                      <a:pPr marL="270510" indent="-2705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A25. Ability to use humour appropriately when interacting with young people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44 (88)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</a:rPr>
                        <a:t>47 (94)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25 (94)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259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620000" cy="1143000"/>
          </a:xfrm>
        </p:spPr>
        <p:txBody>
          <a:bodyPr/>
          <a:lstStyle/>
          <a:p>
            <a:r>
              <a:rPr lang="en-US" sz="3600" dirty="0"/>
              <a:t>Round 2: Focusing on 2 statements where there were differences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121332310"/>
              </p:ext>
            </p:extLst>
          </p:nvPr>
        </p:nvGraphicFramePr>
        <p:xfrm>
          <a:off x="685800" y="1600200"/>
          <a:ext cx="76962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0493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Top 2 areas of competence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98724721"/>
              </p:ext>
            </p:extLst>
          </p:nvPr>
        </p:nvGraphicFramePr>
        <p:xfrm>
          <a:off x="379379" y="1628800"/>
          <a:ext cx="8696527" cy="444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10562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What did we learn…..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en-GB" sz="2800" dirty="0"/>
              <a:t>There was a high level of agreement/consensus </a:t>
            </a:r>
            <a:r>
              <a:rPr lang="en-GB" sz="28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en-GB" altLang="en-US" sz="28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or Round 1, in </a:t>
            </a:r>
            <a:r>
              <a:rPr lang="en-GB" altLang="en-US" sz="28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all</a:t>
            </a:r>
            <a:r>
              <a:rPr lang="en-GB" altLang="en-US" sz="28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items in </a:t>
            </a:r>
            <a:r>
              <a:rPr lang="en-GB" altLang="en-US" sz="28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all</a:t>
            </a:r>
            <a:r>
              <a:rPr lang="en-GB" altLang="en-US" sz="28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areas  (skills, knowledge, attitudes, communication)</a:t>
            </a:r>
          </a:p>
          <a:p>
            <a:pPr lvl="1"/>
            <a:r>
              <a:rPr lang="en-GB" altLang="en-US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we might have anticipated this.</a:t>
            </a:r>
            <a:r>
              <a:rPr lang="en-GB" dirty="0"/>
              <a:t> </a:t>
            </a:r>
          </a:p>
          <a:p>
            <a:r>
              <a:rPr lang="en-GB" sz="2800" dirty="0"/>
              <a:t>Some variation existed according to profession</a:t>
            </a:r>
          </a:p>
          <a:p>
            <a:pPr lvl="1"/>
            <a:r>
              <a:rPr lang="en-GB" dirty="0"/>
              <a:t>this highlights important distinctions to explore further in pursuit of effective multi-disciplinary team working.</a:t>
            </a:r>
          </a:p>
          <a:p>
            <a:endParaRPr lang="en-GB" sz="2400" dirty="0"/>
          </a:p>
          <a:p>
            <a:endParaRPr lang="en-GB" sz="2400" dirty="0"/>
          </a:p>
          <a:p>
            <a:pPr>
              <a:buNone/>
            </a:pPr>
            <a:endParaRPr lang="en-GB" sz="18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43961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85938" y="836712"/>
            <a:ext cx="6900862" cy="648072"/>
          </a:xfrm>
        </p:spPr>
        <p:txBody>
          <a:bodyPr/>
          <a:lstStyle/>
          <a:p>
            <a:r>
              <a:rPr lang="nb-NO" sz="4000" dirty="0" smtClean="0"/>
              <a:t>We published the international perspective</a:t>
            </a:r>
            <a:r>
              <a:rPr lang="nb-NO" dirty="0"/>
              <a:t/>
            </a:r>
            <a:br>
              <a:rPr lang="nb-NO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828800"/>
            <a:ext cx="8214940" cy="4192488"/>
          </a:xfrm>
          <a:prstGeom prst="rect">
            <a:avLst/>
          </a:prstGeom>
          <a:ln w="38100">
            <a:solidFill>
              <a:srgbClr val="FF0000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26746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528215"/>
              </p:ext>
            </p:extLst>
          </p:nvPr>
        </p:nvGraphicFramePr>
        <p:xfrm>
          <a:off x="185194" y="544011"/>
          <a:ext cx="8727312" cy="5694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4644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156" y="369650"/>
            <a:ext cx="7375915" cy="1284051"/>
          </a:xfrm>
        </p:spPr>
        <p:txBody>
          <a:bodyPr/>
          <a:lstStyle/>
          <a:p>
            <a:pPr lvl="0"/>
            <a:r>
              <a:rPr lang="en-US" sz="3200" dirty="0"/>
              <a:t>If we draw upon all available resources, collaborate within and across the multi-professional team and share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03825"/>
              </p:ext>
            </p:extLst>
          </p:nvPr>
        </p:nvGraphicFramePr>
        <p:xfrm>
          <a:off x="457200" y="1848255"/>
          <a:ext cx="7636213" cy="4628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65415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61381" y="176311"/>
            <a:ext cx="6900862" cy="1332561"/>
          </a:xfrm>
        </p:spPr>
        <p:txBody>
          <a:bodyPr/>
          <a:lstStyle/>
          <a:p>
            <a:pPr lvl="0"/>
            <a:r>
              <a:rPr lang="en-US" sz="4000" dirty="0"/>
              <a:t>Possible places to </a:t>
            </a:r>
            <a:r>
              <a:rPr lang="en-US" sz="4000" dirty="0" smtClean="0"/>
              <a:t>impact….</a:t>
            </a:r>
            <a:endParaRPr lang="en-US" sz="4000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596547" y="192217"/>
            <a:ext cx="7279643" cy="65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/>
          </p:nvPr>
        </p:nvGraphicFramePr>
        <p:xfrm>
          <a:off x="457200" y="1268760"/>
          <a:ext cx="8229600" cy="5208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8554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In summary….</a:t>
            </a:r>
            <a:endParaRPr lang="en-GB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88332"/>
            <a:ext cx="8229600" cy="4637831"/>
          </a:xfrm>
        </p:spPr>
        <p:txBody>
          <a:bodyPr/>
          <a:lstStyle/>
          <a:p>
            <a:r>
              <a:rPr lang="en-GB" sz="2300" dirty="0" smtClean="0"/>
              <a:t>Having </a:t>
            </a:r>
            <a:r>
              <a:rPr lang="en-GB" sz="2300" dirty="0"/>
              <a:t>the 'right people for the job' is essential to ensure young people receive the </a:t>
            </a:r>
            <a:r>
              <a:rPr lang="en-GB" sz="2300" dirty="0" smtClean="0"/>
              <a:t>care that, </a:t>
            </a:r>
            <a:r>
              <a:rPr lang="en-GB" sz="2300" dirty="0"/>
              <a:t>as </a:t>
            </a:r>
            <a:r>
              <a:rPr lang="en-GB" sz="2300" dirty="0" smtClean="0"/>
              <a:t>individuals, </a:t>
            </a:r>
            <a:r>
              <a:rPr lang="en-GB" sz="2300" dirty="0"/>
              <a:t>they </a:t>
            </a:r>
            <a:r>
              <a:rPr lang="en-GB" sz="2300" dirty="0" smtClean="0"/>
              <a:t>need </a:t>
            </a:r>
            <a:r>
              <a:rPr lang="en-GB" sz="2300" dirty="0"/>
              <a:t>to navigate treatment and care that helps them </a:t>
            </a:r>
            <a:r>
              <a:rPr lang="en-GB" sz="2300" dirty="0" smtClean="0"/>
              <a:t>the most</a:t>
            </a:r>
            <a:r>
              <a:rPr lang="en-GB" sz="2300" dirty="0"/>
              <a:t>.</a:t>
            </a:r>
          </a:p>
          <a:p>
            <a:pPr lvl="1"/>
            <a:r>
              <a:rPr lang="en-GB" sz="2300" dirty="0" smtClean="0"/>
              <a:t>Descriptions </a:t>
            </a:r>
            <a:r>
              <a:rPr lang="en-GB" sz="2300" dirty="0"/>
              <a:t>of specialist competencies are now available to inform recruitment and workforce planning, peer review, and benchmarking exercises.</a:t>
            </a:r>
          </a:p>
          <a:p>
            <a:pPr lvl="1"/>
            <a:r>
              <a:rPr lang="en-GB" sz="2300" dirty="0" smtClean="0"/>
              <a:t>Consensus </a:t>
            </a:r>
            <a:r>
              <a:rPr lang="en-GB" sz="2300" dirty="0"/>
              <a:t>statements on skills, knowledge, attitudes and communication, can now be used with confidence to underpin national and international education and training.</a:t>
            </a:r>
          </a:p>
          <a:p>
            <a:pPr lvl="1"/>
            <a:r>
              <a:rPr lang="en-GB" sz="2300" dirty="0" smtClean="0"/>
              <a:t>Clarity </a:t>
            </a:r>
            <a:r>
              <a:rPr lang="en-GB" sz="2300" dirty="0"/>
              <a:t>around professional roles and responsibilities can be examined and expanded using these competencies.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517" y="274637"/>
            <a:ext cx="2087295" cy="1325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88" y="5612859"/>
            <a:ext cx="2067326" cy="116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64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GB" dirty="0"/>
              <a:t>QUESTIONS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33525"/>
            <a:ext cx="8229600" cy="4592638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30000"/>
              </a:lnSpc>
              <a:buFont typeface="Wingdings" pitchFamily="2" charset="2"/>
              <a:buNone/>
            </a:pPr>
            <a:r>
              <a:rPr lang="en-GB" sz="2000" dirty="0"/>
              <a:t>This presentation presents independent research funded by the National Institute for Health Research (NIHR) under its Programme Grants for Applied Research Programme (Grant Reference Number RP-PG-1209-10013). The views expressed are those of the author(s) and not necessarily those of the NHS, the NIHR or the Department of Health.</a:t>
            </a:r>
          </a:p>
          <a:p>
            <a:pPr algn="ctr">
              <a:lnSpc>
                <a:spcPct val="130000"/>
              </a:lnSpc>
              <a:buFont typeface="Wingdings" pitchFamily="2" charset="2"/>
              <a:buNone/>
            </a:pPr>
            <a:endParaRPr lang="en-GB" sz="2000" dirty="0"/>
          </a:p>
          <a:p>
            <a:pPr algn="ctr">
              <a:lnSpc>
                <a:spcPct val="130000"/>
              </a:lnSpc>
              <a:buFont typeface="Wingdings" pitchFamily="2" charset="2"/>
              <a:buNone/>
            </a:pPr>
            <a:r>
              <a:rPr lang="en-GB" sz="2400" dirty="0"/>
              <a:t> </a:t>
            </a:r>
            <a:r>
              <a:rPr lang="en-GB" sz="2400" dirty="0">
                <a:hlinkClick r:id="rId2"/>
              </a:rPr>
              <a:t>uclh.brightlight@nhs.net</a:t>
            </a:r>
            <a:endParaRPr lang="en-GB" sz="2400" dirty="0"/>
          </a:p>
          <a:p>
            <a:pPr algn="ctr">
              <a:lnSpc>
                <a:spcPct val="130000"/>
              </a:lnSpc>
              <a:buFont typeface="Wingdings" pitchFamily="2" charset="2"/>
              <a:buNone/>
            </a:pPr>
            <a:r>
              <a:rPr lang="en-GB" sz="2400" dirty="0">
                <a:hlinkClick r:id="rId3"/>
              </a:rPr>
              <a:t>www.brightlightstudy.com</a:t>
            </a:r>
            <a:endParaRPr lang="en-GB" sz="2400" dirty="0"/>
          </a:p>
          <a:p>
            <a:pPr algn="ctr">
              <a:lnSpc>
                <a:spcPct val="130000"/>
              </a:lnSpc>
              <a:buFont typeface="Wingdings" pitchFamily="2" charset="2"/>
              <a:buNone/>
            </a:pPr>
            <a:r>
              <a:rPr lang="en-GB" sz="2400" dirty="0"/>
              <a:t>	0741 555 7668</a:t>
            </a:r>
          </a:p>
          <a:p>
            <a:pPr algn="ctr">
              <a:lnSpc>
                <a:spcPct val="130000"/>
              </a:lnSpc>
              <a:buFont typeface="Wingdings" pitchFamily="2" charset="2"/>
              <a:buNone/>
            </a:pPr>
            <a:r>
              <a:rPr lang="en-GB" sz="2400" dirty="0"/>
              <a:t>@bR1GhTLiGhT</a:t>
            </a:r>
            <a:r>
              <a:rPr lang="en-US" sz="2400" dirty="0"/>
              <a:t> </a:t>
            </a:r>
          </a:p>
          <a:p>
            <a:pPr algn="ctr">
              <a:lnSpc>
                <a:spcPct val="130000"/>
              </a:lnSpc>
              <a:buFont typeface="Wingdings" pitchFamily="2" charset="2"/>
              <a:buNone/>
            </a:pPr>
            <a:endParaRPr lang="en-US" sz="2400" dirty="0"/>
          </a:p>
        </p:txBody>
      </p:sp>
      <p:pic>
        <p:nvPicPr>
          <p:cNvPr id="4" name="Picture 5" descr="C:\Users\Rach &amp; Craig\AppData\Local\Microsoft\Windows\Temporary Internet Files\Content.IE5\PZBS0WZW\MC900442124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997" y="3946966"/>
            <a:ext cx="452390" cy="46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Rach &amp; Craig\AppData\Local\Microsoft\Windows\Temporary Internet Files\Content.IE5\HKTYUIJO\MC91021640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47" y="4466061"/>
            <a:ext cx="493440" cy="42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Rach &amp; Craig\AppData\Local\Microsoft\Windows\Temporary Internet Files\Content.IE5\KD9SOS4V\MC90005396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936" y="4976960"/>
            <a:ext cx="383565" cy="37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604" y="5442068"/>
            <a:ext cx="464615" cy="46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08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979712" y="260648"/>
            <a:ext cx="6779096" cy="154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12" charset="-128"/>
                <a:cs typeface="ＭＳ Ｐゴシック" pitchFamily="-112" charset="-128"/>
              </a:rPr>
              <a:t>WORKSTREAM</a:t>
            </a:r>
            <a:r>
              <a:rPr kumimoji="0" lang="en-GB" sz="400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kumimoji="0" lang="en-GB" sz="4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kumimoji="0" lang="en-GB" sz="400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12" charset="-128"/>
                <a:cs typeface="ＭＳ Ｐゴシック" pitchFamily="-112" charset="-128"/>
              </a:rPr>
              <a:t>1</a:t>
            </a:r>
            <a:endParaRPr kumimoji="0" lang="en-GB" sz="400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251520" y="2060848"/>
            <a:ext cx="8507288" cy="420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700"/>
              </a:spcBef>
              <a:defRPr/>
            </a:pPr>
            <a:r>
              <a:rPr lang="en-GB" sz="2600" kern="0" dirty="0">
                <a:ea typeface="ＭＳ Ｐゴシック" pitchFamily="-112" charset="-128"/>
                <a:cs typeface="ＭＳ Ｐゴシック" pitchFamily="-112" charset="-128"/>
              </a:rPr>
              <a:t>To provide a description of specialist cancer care:</a:t>
            </a:r>
            <a:endParaRPr kumimoji="0" lang="en-GB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112" charset="-128"/>
            </a:endParaRPr>
          </a:p>
          <a:p>
            <a:pPr marL="1066800" lvl="1" indent="-609600">
              <a:spcBef>
                <a:spcPts val="700"/>
              </a:spcBef>
              <a:buFont typeface="+mj-lt"/>
              <a:buAutoNum type="arabicParenR"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Explore the culture of care through non-participant observation, interviews and documents analysis</a:t>
            </a:r>
          </a:p>
          <a:p>
            <a:pPr marL="1066800" lvl="1" indent="-609600">
              <a:spcBef>
                <a:spcPts val="700"/>
              </a:spcBef>
              <a:buFont typeface="+mj-lt"/>
              <a:buAutoNum type="arabicParenR"/>
              <a:defRPr/>
            </a:pPr>
            <a:r>
              <a:rPr kumimoji="0" lang="en-GB" sz="26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Identify the specialist competencies and added value of specialist health professionals through a Delphi survey</a:t>
            </a:r>
          </a:p>
          <a:p>
            <a:pPr marL="1066800" lvl="1" indent="-609600">
              <a:spcBef>
                <a:spcPts val="700"/>
              </a:spcBef>
              <a:buFont typeface="+mj-lt"/>
              <a:buAutoNum type="arabicParenR"/>
              <a:defRPr/>
            </a:pP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Validate a bespoke scale to categorise 3 levels of care received by young people with cancer (‘TYA Cancer Specialism Scale’)</a:t>
            </a:r>
          </a:p>
        </p:txBody>
      </p:sp>
    </p:spTree>
    <p:extLst>
      <p:ext uri="{BB962C8B-B14F-4D97-AF65-F5344CB8AC3E}">
        <p14:creationId xmlns:p14="http://schemas.microsoft.com/office/powerpoint/2010/main" val="1593982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00200" y="300807"/>
            <a:ext cx="7162800" cy="67710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2" t="13667" r="12063" b="16334"/>
          <a:stretch/>
        </p:blipFill>
        <p:spPr bwMode="auto">
          <a:xfrm>
            <a:off x="247650" y="1456180"/>
            <a:ext cx="8515350" cy="4789345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Where did we start?</a:t>
            </a:r>
          </a:p>
        </p:txBody>
      </p:sp>
    </p:spTree>
    <p:extLst>
      <p:ext uri="{BB962C8B-B14F-4D97-AF65-F5344CB8AC3E}">
        <p14:creationId xmlns:p14="http://schemas.microsoft.com/office/powerpoint/2010/main" val="915557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We published </a:t>
            </a:r>
            <a:r>
              <a:rPr lang="en-US" sz="4000" dirty="0"/>
              <a:t>the UK </a:t>
            </a:r>
            <a:r>
              <a:rPr lang="en-US" sz="4000" dirty="0" smtClean="0"/>
              <a:t>perspective………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628800"/>
            <a:ext cx="7027168" cy="4412747"/>
          </a:xfrm>
          <a:prstGeom prst="rect">
            <a:avLst/>
          </a:prstGeom>
          <a:ln w="57150">
            <a:solidFill>
              <a:srgbClr val="FF0000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1333476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6900862" cy="1143000"/>
          </a:xfrm>
        </p:spPr>
        <p:txBody>
          <a:bodyPr/>
          <a:lstStyle/>
          <a:p>
            <a:r>
              <a:rPr lang="en-US" sz="4000" dirty="0" smtClean="0"/>
              <a:t>Since then…………..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92" y="1721058"/>
            <a:ext cx="4321834" cy="4275534"/>
          </a:xfrm>
          <a:prstGeom prst="rect">
            <a:avLst/>
          </a:prstGeom>
          <a:ln w="38100">
            <a:solidFill>
              <a:srgbClr val="FF0000"/>
            </a:solidFill>
            <a:prstDash val="solid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913" y="1250830"/>
            <a:ext cx="3777213" cy="500332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81592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38" y="266700"/>
            <a:ext cx="6900862" cy="1143000"/>
          </a:xfrm>
        </p:spPr>
        <p:txBody>
          <a:bodyPr/>
          <a:lstStyle/>
          <a:p>
            <a:r>
              <a:rPr lang="en-GB" sz="3600" dirty="0"/>
              <a:t>Needed </a:t>
            </a:r>
            <a:r>
              <a:rPr lang="en-GB" sz="3600" dirty="0" smtClean="0"/>
              <a:t>to do further </a:t>
            </a:r>
            <a:r>
              <a:rPr lang="en-GB" sz="3600" dirty="0"/>
              <a:t>work, we used a modified Delphi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286" y="1760537"/>
            <a:ext cx="4495800" cy="4754563"/>
          </a:xfrm>
        </p:spPr>
        <p:txBody>
          <a:bodyPr/>
          <a:lstStyle/>
          <a:p>
            <a:r>
              <a:rPr lang="en-GB" sz="2600" dirty="0"/>
              <a:t>To provide international consensus on the competencies required by healthcare professionals to provide specialist care for young people with cancer:</a:t>
            </a:r>
          </a:p>
          <a:p>
            <a:pPr lvl="1"/>
            <a:r>
              <a:rPr lang="en-GB" sz="3200" b="1" dirty="0">
                <a:solidFill>
                  <a:srgbClr val="FF0000"/>
                </a:solidFill>
              </a:rPr>
              <a:t>S</a:t>
            </a:r>
            <a:r>
              <a:rPr lang="en-GB" dirty="0"/>
              <a:t>kills</a:t>
            </a:r>
          </a:p>
          <a:p>
            <a:pPr lvl="1"/>
            <a:r>
              <a:rPr lang="en-GB" sz="3200" b="1" dirty="0">
                <a:solidFill>
                  <a:srgbClr val="FF0000"/>
                </a:solidFill>
              </a:rPr>
              <a:t>K</a:t>
            </a:r>
            <a:r>
              <a:rPr lang="en-GB" dirty="0"/>
              <a:t>nowledge</a:t>
            </a:r>
          </a:p>
          <a:p>
            <a:pPr lvl="1"/>
            <a:r>
              <a:rPr lang="en-GB" sz="3200" b="1" dirty="0">
                <a:solidFill>
                  <a:srgbClr val="FF0000"/>
                </a:solidFill>
              </a:rPr>
              <a:t>A</a:t>
            </a:r>
            <a:r>
              <a:rPr lang="en-GB" dirty="0"/>
              <a:t>ttitudes </a:t>
            </a:r>
          </a:p>
          <a:p>
            <a:pPr lvl="1"/>
            <a:r>
              <a:rPr lang="en-GB" sz="3200" b="1" dirty="0">
                <a:solidFill>
                  <a:srgbClr val="FF0000"/>
                </a:solidFill>
              </a:rPr>
              <a:t>C</a:t>
            </a:r>
            <a:r>
              <a:rPr lang="en-GB" dirty="0"/>
              <a:t>ommunication</a:t>
            </a:r>
          </a:p>
        </p:txBody>
      </p:sp>
      <p:pic>
        <p:nvPicPr>
          <p:cNvPr id="5" name="Content Placeholder 11" descr="delphi-greece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31921" b="-31921"/>
          <a:stretch>
            <a:fillRect/>
          </a:stretch>
        </p:blipFill>
        <p:spPr>
          <a:xfrm>
            <a:off x="4648200" y="838200"/>
            <a:ext cx="4038600" cy="6019800"/>
          </a:xfrm>
        </p:spPr>
      </p:pic>
    </p:spTree>
    <p:extLst>
      <p:ext uri="{BB962C8B-B14F-4D97-AF65-F5344CB8AC3E}">
        <p14:creationId xmlns:p14="http://schemas.microsoft.com/office/powerpoint/2010/main" val="3176349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6690" y="1426311"/>
            <a:ext cx="3626662" cy="71508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Young person’s workshop, n = 26</a:t>
            </a:r>
          </a:p>
          <a:p>
            <a:pPr algn="ctr"/>
            <a:r>
              <a:rPr lang="en-GB" dirty="0"/>
              <a:t>Professional workshop, n = 80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2348880"/>
            <a:ext cx="4536996" cy="71508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Invite to professional cancer organisations</a:t>
            </a:r>
          </a:p>
          <a:p>
            <a:pPr algn="ctr"/>
            <a:r>
              <a:rPr lang="en-GB" dirty="0"/>
              <a:t>Personal invite through published emails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99987" y="3284984"/>
            <a:ext cx="1040059" cy="71508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Round 1</a:t>
            </a:r>
          </a:p>
          <a:p>
            <a:pPr algn="ctr"/>
            <a:r>
              <a:rPr lang="en-GB" dirty="0"/>
              <a:t>n = 179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97714" y="2348880"/>
            <a:ext cx="3850750" cy="71508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Round 1 questionnaire</a:t>
            </a:r>
          </a:p>
          <a:p>
            <a:pPr algn="ctr"/>
            <a:r>
              <a:rPr lang="en-GB" dirty="0"/>
              <a:t>87 questions score on 9-point scale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63031" y="1579543"/>
            <a:ext cx="2711321" cy="40862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Qualitative data analysis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30960" y="4154071"/>
            <a:ext cx="2778116" cy="71508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Round 1 valid responses</a:t>
            </a:r>
          </a:p>
          <a:p>
            <a:pPr algn="ctr"/>
            <a:r>
              <a:rPr lang="en-GB" dirty="0"/>
              <a:t>n = 158 (88%)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3504" y="3284984"/>
            <a:ext cx="4290984" cy="71508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Mean and absolute median of the mean</a:t>
            </a:r>
          </a:p>
          <a:p>
            <a:pPr algn="ctr"/>
            <a:r>
              <a:rPr lang="en-GB" dirty="0"/>
              <a:t>Qualitative content analysis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80754" y="4927724"/>
            <a:ext cx="4475877" cy="10215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Round 2 questionnaire</a:t>
            </a:r>
          </a:p>
          <a:p>
            <a:pPr algn="ctr"/>
            <a:r>
              <a:rPr lang="en-GB" dirty="0"/>
              <a:t>15 additional questions</a:t>
            </a:r>
          </a:p>
          <a:p>
            <a:pPr algn="ctr"/>
            <a:r>
              <a:rPr lang="en-GB" dirty="0"/>
              <a:t>Identify the most important competencies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66102" y="5090175"/>
            <a:ext cx="1040059" cy="71508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Round 2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GB" dirty="0"/>
              <a:t>n = 159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82575" y="5949280"/>
            <a:ext cx="2874881" cy="71508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Round 2 valid responses</a:t>
            </a:r>
          </a:p>
          <a:p>
            <a:pPr algn="ctr"/>
            <a:r>
              <a:rPr lang="en-GB" dirty="0"/>
              <a:t>n = 136 (86%)</a:t>
            </a:r>
          </a:p>
        </p:txBody>
      </p:sp>
      <p:cxnSp>
        <p:nvCxnSpPr>
          <p:cNvPr id="15" name="Straight Arrow Connector 14"/>
          <p:cNvCxnSpPr>
            <a:stCxn id="4" idx="2"/>
            <a:endCxn id="5" idx="0"/>
          </p:cNvCxnSpPr>
          <p:nvPr/>
        </p:nvCxnSpPr>
        <p:spPr>
          <a:xfrm rot="5400000">
            <a:off x="2416280" y="2245139"/>
            <a:ext cx="207480" cy="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2"/>
            <a:endCxn id="6" idx="0"/>
          </p:cNvCxnSpPr>
          <p:nvPr/>
        </p:nvCxnSpPr>
        <p:spPr>
          <a:xfrm flipH="1">
            <a:off x="2520017" y="3063969"/>
            <a:ext cx="1" cy="221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2"/>
            <a:endCxn id="9" idx="0"/>
          </p:cNvCxnSpPr>
          <p:nvPr/>
        </p:nvCxnSpPr>
        <p:spPr>
          <a:xfrm>
            <a:off x="2520017" y="4000073"/>
            <a:ext cx="1" cy="1539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2"/>
            <a:endCxn id="12" idx="0"/>
          </p:cNvCxnSpPr>
          <p:nvPr/>
        </p:nvCxnSpPr>
        <p:spPr>
          <a:xfrm>
            <a:off x="2520018" y="4869160"/>
            <a:ext cx="66114" cy="221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12" idx="2"/>
            <a:endCxn id="13" idx="0"/>
          </p:cNvCxnSpPr>
          <p:nvPr/>
        </p:nvCxnSpPr>
        <p:spPr>
          <a:xfrm flipH="1">
            <a:off x="2520016" y="5805264"/>
            <a:ext cx="6611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4" idx="3"/>
            <a:endCxn id="8" idx="1"/>
          </p:cNvCxnSpPr>
          <p:nvPr/>
        </p:nvCxnSpPr>
        <p:spPr>
          <a:xfrm flipV="1">
            <a:off x="4333352" y="1783855"/>
            <a:ext cx="112967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3"/>
            <a:endCxn id="10" idx="1"/>
          </p:cNvCxnSpPr>
          <p:nvPr/>
        </p:nvCxnSpPr>
        <p:spPr>
          <a:xfrm>
            <a:off x="3040046" y="3642529"/>
            <a:ext cx="163345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2"/>
            <a:endCxn id="7" idx="0"/>
          </p:cNvCxnSpPr>
          <p:nvPr/>
        </p:nvCxnSpPr>
        <p:spPr>
          <a:xfrm>
            <a:off x="6818692" y="1988166"/>
            <a:ext cx="4397" cy="3607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1619672" y="202569"/>
            <a:ext cx="6900862" cy="1143000"/>
          </a:xfrm>
        </p:spPr>
        <p:txBody>
          <a:bodyPr/>
          <a:lstStyle/>
          <a:p>
            <a:r>
              <a:rPr lang="en-GB" sz="4000" dirty="0"/>
              <a:t>What did we do? </a:t>
            </a:r>
          </a:p>
        </p:txBody>
      </p:sp>
      <p:cxnSp>
        <p:nvCxnSpPr>
          <p:cNvPr id="36" name="Straight Arrow Connector 35"/>
          <p:cNvCxnSpPr>
            <a:stCxn id="10" idx="2"/>
            <a:endCxn id="11" idx="0"/>
          </p:cNvCxnSpPr>
          <p:nvPr/>
        </p:nvCxnSpPr>
        <p:spPr>
          <a:xfrm flipH="1">
            <a:off x="6818693" y="4000073"/>
            <a:ext cx="303" cy="9276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942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Who responded?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1013267" y="3331731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+mn-lt"/>
              </a:rPr>
              <a:t>Percentage</a:t>
            </a:r>
          </a:p>
        </p:txBody>
      </p:sp>
    </p:spTree>
    <p:extLst>
      <p:ext uri="{BB962C8B-B14F-4D97-AF65-F5344CB8AC3E}">
        <p14:creationId xmlns:p14="http://schemas.microsoft.com/office/powerpoint/2010/main" val="33575931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1648</Words>
  <Application>Microsoft Office PowerPoint</Application>
  <PresentationFormat>On-screen Show (4:3)</PresentationFormat>
  <Paragraphs>284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1_Default Design</vt:lpstr>
      <vt:lpstr>Mapping the landscape… views of professionals from the BRIGHTLIGHT international Delphi survey and beyond</vt:lpstr>
      <vt:lpstr>PowerPoint Presentation</vt:lpstr>
      <vt:lpstr>PowerPoint Presentation</vt:lpstr>
      <vt:lpstr>Where did we start?</vt:lpstr>
      <vt:lpstr>We published the UK perspective………</vt:lpstr>
      <vt:lpstr>Since then…………..</vt:lpstr>
      <vt:lpstr>Needed to do further work, we used a modified Delphi survey</vt:lpstr>
      <vt:lpstr>What did we do? </vt:lpstr>
      <vt:lpstr>Who responded?</vt:lpstr>
      <vt:lpstr>Where were they from?</vt:lpstr>
      <vt:lpstr>What did they tell us in Round 1?</vt:lpstr>
      <vt:lpstr>Differences emerged in Round 1</vt:lpstr>
      <vt:lpstr>Round 1: Focusing on 3 statements where there were differences</vt:lpstr>
      <vt:lpstr>What extra did we ask in Round 2?</vt:lpstr>
      <vt:lpstr>Differences emerged in Round 2</vt:lpstr>
      <vt:lpstr>Round 2: Focusing on 2 statements where there were differences</vt:lpstr>
      <vt:lpstr>Top 2 areas of competence</vt:lpstr>
      <vt:lpstr>What did we learn…..</vt:lpstr>
      <vt:lpstr>We published the international perspective </vt:lpstr>
      <vt:lpstr>If we draw upon all available resources, collaborate within and across the multi-professional team and share</vt:lpstr>
      <vt:lpstr>Possible places to impact….</vt:lpstr>
      <vt:lpstr>In summary….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AS THE PROGRAMME</dc:title>
  <dc:creator>Rach &amp; Craig</dc:creator>
  <cp:lastModifiedBy>Taylor,Rachel (CCTU)</cp:lastModifiedBy>
  <cp:revision>18</cp:revision>
  <cp:lastPrinted>2017-06-30T11:03:21Z</cp:lastPrinted>
  <dcterms:created xsi:type="dcterms:W3CDTF">2017-06-21T16:44:50Z</dcterms:created>
  <dcterms:modified xsi:type="dcterms:W3CDTF">2017-07-03T11:39:30Z</dcterms:modified>
</cp:coreProperties>
</file>